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7" r:id="rId2"/>
    <p:sldId id="256" r:id="rId3"/>
    <p:sldId id="264" r:id="rId4"/>
    <p:sldId id="259" r:id="rId5"/>
    <p:sldId id="260" r:id="rId6"/>
    <p:sldId id="270" r:id="rId7"/>
    <p:sldId id="262" r:id="rId8"/>
    <p:sldId id="266" r:id="rId9"/>
    <p:sldId id="267" r:id="rId10"/>
    <p:sldId id="268" r:id="rId11"/>
    <p:sldId id="269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3369"/>
    <p:restoredTop sz="94118"/>
  </p:normalViewPr>
  <p:slideViewPr>
    <p:cSldViewPr snapToGrid="0" snapToObjects="1">
      <p:cViewPr varScale="1">
        <p:scale>
          <a:sx n="86" d="100"/>
          <a:sy n="86" d="100"/>
        </p:scale>
        <p:origin x="224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D1F1C2C-7FB2-B64F-9CB9-9C845064E7CF}" type="doc">
      <dgm:prSet loTypeId="urn:microsoft.com/office/officeart/2005/8/layout/radial2" loCatId="" qsTypeId="urn:microsoft.com/office/officeart/2005/8/quickstyle/3d1" qsCatId="3D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E7D6541-2A49-9540-A10A-633774937A5A}">
      <dgm:prSet phldrT="[Text]"/>
      <dgm:spPr/>
      <dgm:t>
        <a:bodyPr/>
        <a:lstStyle/>
        <a:p>
          <a:r>
            <a:rPr lang="en-US" dirty="0"/>
            <a:t>Movies</a:t>
          </a:r>
        </a:p>
      </dgm:t>
    </dgm:pt>
    <dgm:pt modelId="{AFC9F8A3-8B69-D746-BB57-B1CA6A436432}" type="parTrans" cxnId="{AB7DFE89-883F-854D-9CCD-4C1A43C87C74}">
      <dgm:prSet/>
      <dgm:spPr/>
      <dgm:t>
        <a:bodyPr/>
        <a:lstStyle/>
        <a:p>
          <a:endParaRPr lang="en-US"/>
        </a:p>
      </dgm:t>
    </dgm:pt>
    <dgm:pt modelId="{0E59A627-0029-3F47-9C3A-E654FF3A4ADF}" type="sibTrans" cxnId="{AB7DFE89-883F-854D-9CCD-4C1A43C87C74}">
      <dgm:prSet/>
      <dgm:spPr/>
      <dgm:t>
        <a:bodyPr/>
        <a:lstStyle/>
        <a:p>
          <a:endParaRPr lang="en-US"/>
        </a:p>
      </dgm:t>
    </dgm:pt>
    <dgm:pt modelId="{E4C439CD-A415-054A-9C02-DAF528D142FD}">
      <dgm:prSet phldrT="[Text]"/>
      <dgm:spPr/>
      <dgm:t>
        <a:bodyPr/>
        <a:lstStyle/>
        <a:p>
          <a:r>
            <a:rPr lang="en-US" dirty="0"/>
            <a:t>Top grossing movie summaries</a:t>
          </a:r>
        </a:p>
      </dgm:t>
    </dgm:pt>
    <dgm:pt modelId="{F5B965D6-30C6-2B44-ABA9-55ABD2A96A13}" type="parTrans" cxnId="{D264E04C-A804-D94B-B6AF-9BA2E4E582F4}">
      <dgm:prSet/>
      <dgm:spPr/>
      <dgm:t>
        <a:bodyPr/>
        <a:lstStyle/>
        <a:p>
          <a:endParaRPr lang="en-US"/>
        </a:p>
      </dgm:t>
    </dgm:pt>
    <dgm:pt modelId="{0E17D39F-50FA-B149-A0B9-48B0EC5FABCD}" type="sibTrans" cxnId="{D264E04C-A804-D94B-B6AF-9BA2E4E582F4}">
      <dgm:prSet/>
      <dgm:spPr/>
      <dgm:t>
        <a:bodyPr/>
        <a:lstStyle/>
        <a:p>
          <a:endParaRPr lang="en-US"/>
        </a:p>
      </dgm:t>
    </dgm:pt>
    <dgm:pt modelId="{9741E69A-A2A9-004F-A9DD-3F0E860CA17F}">
      <dgm:prSet phldrT="[Text]"/>
      <dgm:spPr/>
      <dgm:t>
        <a:bodyPr/>
        <a:lstStyle/>
        <a:p>
          <a:r>
            <a:rPr lang="en-US" dirty="0"/>
            <a:t>Books</a:t>
          </a:r>
        </a:p>
      </dgm:t>
    </dgm:pt>
    <dgm:pt modelId="{BD2A342D-4F90-F645-8D5C-B9CE3D812185}" type="parTrans" cxnId="{495A8B11-BFE1-AB46-915D-CBAC44EAA470}">
      <dgm:prSet/>
      <dgm:spPr/>
      <dgm:t>
        <a:bodyPr/>
        <a:lstStyle/>
        <a:p>
          <a:endParaRPr lang="en-US"/>
        </a:p>
      </dgm:t>
    </dgm:pt>
    <dgm:pt modelId="{9BC0A358-DE74-EB4C-B250-FECEBA2CADC4}" type="sibTrans" cxnId="{495A8B11-BFE1-AB46-915D-CBAC44EAA470}">
      <dgm:prSet/>
      <dgm:spPr/>
      <dgm:t>
        <a:bodyPr/>
        <a:lstStyle/>
        <a:p>
          <a:endParaRPr lang="en-US"/>
        </a:p>
      </dgm:t>
    </dgm:pt>
    <dgm:pt modelId="{D5DC2580-9A44-7242-BAC3-46CADE93FD4B}">
      <dgm:prSet phldrT="[Text]"/>
      <dgm:spPr/>
      <dgm:t>
        <a:bodyPr/>
        <a:lstStyle/>
        <a:p>
          <a:r>
            <a:rPr lang="en-US" dirty="0"/>
            <a:t>NY Times Best Sellers</a:t>
          </a:r>
        </a:p>
      </dgm:t>
    </dgm:pt>
    <dgm:pt modelId="{AF6875DB-8859-9148-B2C3-B77D9E6509D1}" type="parTrans" cxnId="{8D86D835-2588-A34A-910B-49D1D6EB1D31}">
      <dgm:prSet/>
      <dgm:spPr/>
      <dgm:t>
        <a:bodyPr/>
        <a:lstStyle/>
        <a:p>
          <a:endParaRPr lang="en-US"/>
        </a:p>
      </dgm:t>
    </dgm:pt>
    <dgm:pt modelId="{3C9AECCA-71F8-B84D-B079-DA74193D7310}" type="sibTrans" cxnId="{8D86D835-2588-A34A-910B-49D1D6EB1D31}">
      <dgm:prSet/>
      <dgm:spPr/>
      <dgm:t>
        <a:bodyPr/>
        <a:lstStyle/>
        <a:p>
          <a:endParaRPr lang="en-US"/>
        </a:p>
      </dgm:t>
    </dgm:pt>
    <dgm:pt modelId="{4873D368-1491-7047-B05A-1A7D969EE939}">
      <dgm:prSet phldrT="[Text]"/>
      <dgm:spPr/>
      <dgm:t>
        <a:bodyPr/>
        <a:lstStyle/>
        <a:p>
          <a:r>
            <a:rPr lang="en-US" dirty="0"/>
            <a:t>Plot database</a:t>
          </a:r>
        </a:p>
      </dgm:t>
    </dgm:pt>
    <dgm:pt modelId="{C2592931-0008-6641-9343-F2A7132DE5ED}" type="parTrans" cxnId="{59287FCC-9C79-7541-9190-3120907D9018}">
      <dgm:prSet/>
      <dgm:spPr/>
      <dgm:t>
        <a:bodyPr/>
        <a:lstStyle/>
        <a:p>
          <a:endParaRPr lang="en-US"/>
        </a:p>
      </dgm:t>
    </dgm:pt>
    <dgm:pt modelId="{D444A56B-4B73-A142-BCE2-E4728ED5AD79}" type="sibTrans" cxnId="{59287FCC-9C79-7541-9190-3120907D9018}">
      <dgm:prSet/>
      <dgm:spPr/>
      <dgm:t>
        <a:bodyPr/>
        <a:lstStyle/>
        <a:p>
          <a:endParaRPr lang="en-US"/>
        </a:p>
      </dgm:t>
    </dgm:pt>
    <dgm:pt modelId="{D426F0C9-14A0-0949-B46C-3FBFB2EE9E1F}">
      <dgm:prSet phldrT="[Text]"/>
      <dgm:spPr/>
      <dgm:t>
        <a:bodyPr/>
        <a:lstStyle/>
        <a:p>
          <a:r>
            <a:rPr lang="en-US" dirty="0"/>
            <a:t>Songs</a:t>
          </a:r>
        </a:p>
      </dgm:t>
    </dgm:pt>
    <dgm:pt modelId="{051F6DD4-8E6B-204C-B622-17DBB4F93B75}" type="parTrans" cxnId="{C969BE28-FB10-8847-8C51-223C0677D46C}">
      <dgm:prSet/>
      <dgm:spPr/>
      <dgm:t>
        <a:bodyPr/>
        <a:lstStyle/>
        <a:p>
          <a:endParaRPr lang="en-US"/>
        </a:p>
      </dgm:t>
    </dgm:pt>
    <dgm:pt modelId="{5E10979A-CF33-F04A-B2BF-35FFF3E0C71D}" type="sibTrans" cxnId="{C969BE28-FB10-8847-8C51-223C0677D46C}">
      <dgm:prSet/>
      <dgm:spPr/>
      <dgm:t>
        <a:bodyPr/>
        <a:lstStyle/>
        <a:p>
          <a:endParaRPr lang="en-US"/>
        </a:p>
      </dgm:t>
    </dgm:pt>
    <dgm:pt modelId="{FCC987C3-0092-0A45-AB9B-ED4944217B4B}">
      <dgm:prSet phldrT="[Text]"/>
      <dgm:spPr/>
      <dgm:t>
        <a:bodyPr/>
        <a:lstStyle/>
        <a:p>
          <a:r>
            <a:rPr lang="en-US" dirty="0"/>
            <a:t>Top 100 Billboard songs and lyrics</a:t>
          </a:r>
        </a:p>
      </dgm:t>
    </dgm:pt>
    <dgm:pt modelId="{7D8F21F3-7587-EE43-AD92-6E6B95A1F044}" type="parTrans" cxnId="{EF12FD75-3BFF-1F4C-AD4F-B919DCB50CFC}">
      <dgm:prSet/>
      <dgm:spPr/>
      <dgm:t>
        <a:bodyPr/>
        <a:lstStyle/>
        <a:p>
          <a:endParaRPr lang="en-US"/>
        </a:p>
      </dgm:t>
    </dgm:pt>
    <dgm:pt modelId="{4CA65074-886D-1943-BF09-879400C4687D}" type="sibTrans" cxnId="{EF12FD75-3BFF-1F4C-AD4F-B919DCB50CFC}">
      <dgm:prSet/>
      <dgm:spPr/>
      <dgm:t>
        <a:bodyPr/>
        <a:lstStyle/>
        <a:p>
          <a:endParaRPr lang="en-US"/>
        </a:p>
      </dgm:t>
    </dgm:pt>
    <dgm:pt modelId="{9494E917-DF5E-2648-8C30-EDD0A2EE1089}" type="pres">
      <dgm:prSet presAssocID="{6D1F1C2C-7FB2-B64F-9CB9-9C845064E7CF}" presName="composite" presStyleCnt="0">
        <dgm:presLayoutVars>
          <dgm:chMax val="5"/>
          <dgm:dir/>
          <dgm:animLvl val="ctr"/>
          <dgm:resizeHandles val="exact"/>
        </dgm:presLayoutVars>
      </dgm:prSet>
      <dgm:spPr/>
    </dgm:pt>
    <dgm:pt modelId="{F48B5307-C8AF-1244-9AB0-E76C2CDB8460}" type="pres">
      <dgm:prSet presAssocID="{6D1F1C2C-7FB2-B64F-9CB9-9C845064E7CF}" presName="cycle" presStyleCnt="0"/>
      <dgm:spPr/>
    </dgm:pt>
    <dgm:pt modelId="{4720394F-2773-C34D-B216-AFC127D3B993}" type="pres">
      <dgm:prSet presAssocID="{6D1F1C2C-7FB2-B64F-9CB9-9C845064E7CF}" presName="centerShape" presStyleCnt="0"/>
      <dgm:spPr/>
    </dgm:pt>
    <dgm:pt modelId="{3A66ADBB-841E-7749-A881-B691D38C31A9}" type="pres">
      <dgm:prSet presAssocID="{6D1F1C2C-7FB2-B64F-9CB9-9C845064E7CF}" presName="connSite" presStyleLbl="node1" presStyleIdx="0" presStyleCnt="4"/>
      <dgm:spPr/>
    </dgm:pt>
    <dgm:pt modelId="{CC5C9FDB-9DB7-8741-B44C-1E810B069F08}" type="pres">
      <dgm:prSet presAssocID="{6D1F1C2C-7FB2-B64F-9CB9-9C845064E7CF}" presName="visible" presStyleLbl="node1" presStyleIdx="0" presStyleCnt="4"/>
      <dgm:spPr/>
    </dgm:pt>
    <dgm:pt modelId="{E3B625DA-881A-1C42-8E0B-2EA84A9904CB}" type="pres">
      <dgm:prSet presAssocID="{AFC9F8A3-8B69-D746-BB57-B1CA6A436432}" presName="Name25" presStyleLbl="parChTrans1D1" presStyleIdx="0" presStyleCnt="3"/>
      <dgm:spPr/>
    </dgm:pt>
    <dgm:pt modelId="{10C666E2-C523-3A4E-81A6-9FD4FFF1385B}" type="pres">
      <dgm:prSet presAssocID="{FE7D6541-2A49-9540-A10A-633774937A5A}" presName="node" presStyleCnt="0"/>
      <dgm:spPr/>
    </dgm:pt>
    <dgm:pt modelId="{CF348E3A-1B8C-4443-A1C0-D7139169CFDA}" type="pres">
      <dgm:prSet presAssocID="{FE7D6541-2A49-9540-A10A-633774937A5A}" presName="parentNode" presStyleLbl="node1" presStyleIdx="1" presStyleCnt="4">
        <dgm:presLayoutVars>
          <dgm:chMax val="1"/>
          <dgm:bulletEnabled val="1"/>
        </dgm:presLayoutVars>
      </dgm:prSet>
      <dgm:spPr/>
    </dgm:pt>
    <dgm:pt modelId="{0AAE904E-73FF-0D41-AD11-5C22749B64FA}" type="pres">
      <dgm:prSet presAssocID="{FE7D6541-2A49-9540-A10A-633774937A5A}" presName="childNode" presStyleLbl="revTx" presStyleIdx="0" presStyleCnt="3">
        <dgm:presLayoutVars>
          <dgm:bulletEnabled val="1"/>
        </dgm:presLayoutVars>
      </dgm:prSet>
      <dgm:spPr/>
    </dgm:pt>
    <dgm:pt modelId="{3F39ED76-AE2B-DB46-9184-F0B44335CEB7}" type="pres">
      <dgm:prSet presAssocID="{BD2A342D-4F90-F645-8D5C-B9CE3D812185}" presName="Name25" presStyleLbl="parChTrans1D1" presStyleIdx="1" presStyleCnt="3"/>
      <dgm:spPr/>
    </dgm:pt>
    <dgm:pt modelId="{E026BB38-0353-3245-A613-789E2CA463F1}" type="pres">
      <dgm:prSet presAssocID="{9741E69A-A2A9-004F-A9DD-3F0E860CA17F}" presName="node" presStyleCnt="0"/>
      <dgm:spPr/>
    </dgm:pt>
    <dgm:pt modelId="{0DEB6BFE-6D14-B641-BBC0-99E3578367BB}" type="pres">
      <dgm:prSet presAssocID="{9741E69A-A2A9-004F-A9DD-3F0E860CA17F}" presName="parentNode" presStyleLbl="node1" presStyleIdx="2" presStyleCnt="4">
        <dgm:presLayoutVars>
          <dgm:chMax val="1"/>
          <dgm:bulletEnabled val="1"/>
        </dgm:presLayoutVars>
      </dgm:prSet>
      <dgm:spPr/>
    </dgm:pt>
    <dgm:pt modelId="{B0C24A14-D759-8541-B056-0031AA3EB2F1}" type="pres">
      <dgm:prSet presAssocID="{9741E69A-A2A9-004F-A9DD-3F0E860CA17F}" presName="childNode" presStyleLbl="revTx" presStyleIdx="1" presStyleCnt="3">
        <dgm:presLayoutVars>
          <dgm:bulletEnabled val="1"/>
        </dgm:presLayoutVars>
      </dgm:prSet>
      <dgm:spPr/>
    </dgm:pt>
    <dgm:pt modelId="{F10DE1B2-0B09-E54A-8ABD-A81235F04715}" type="pres">
      <dgm:prSet presAssocID="{051F6DD4-8E6B-204C-B622-17DBB4F93B75}" presName="Name25" presStyleLbl="parChTrans1D1" presStyleIdx="2" presStyleCnt="3"/>
      <dgm:spPr/>
    </dgm:pt>
    <dgm:pt modelId="{0C580253-5BB3-2947-A25D-C8AADB981635}" type="pres">
      <dgm:prSet presAssocID="{D426F0C9-14A0-0949-B46C-3FBFB2EE9E1F}" presName="node" presStyleCnt="0"/>
      <dgm:spPr/>
    </dgm:pt>
    <dgm:pt modelId="{E6B7E214-B78C-9E4A-95D3-3CB46B0397C4}" type="pres">
      <dgm:prSet presAssocID="{D426F0C9-14A0-0949-B46C-3FBFB2EE9E1F}" presName="parentNode" presStyleLbl="node1" presStyleIdx="3" presStyleCnt="4">
        <dgm:presLayoutVars>
          <dgm:chMax val="1"/>
          <dgm:bulletEnabled val="1"/>
        </dgm:presLayoutVars>
      </dgm:prSet>
      <dgm:spPr/>
    </dgm:pt>
    <dgm:pt modelId="{5F56AD6D-BC5D-EE44-9CF5-7885DBC304E2}" type="pres">
      <dgm:prSet presAssocID="{D426F0C9-14A0-0949-B46C-3FBFB2EE9E1F}" presName="childNode" presStyleLbl="revTx" presStyleIdx="2" presStyleCnt="3">
        <dgm:presLayoutVars>
          <dgm:bulletEnabled val="1"/>
        </dgm:presLayoutVars>
      </dgm:prSet>
      <dgm:spPr/>
    </dgm:pt>
  </dgm:ptLst>
  <dgm:cxnLst>
    <dgm:cxn modelId="{6623B20D-71E9-6540-B72E-2661F0E4021E}" type="presOf" srcId="{9741E69A-A2A9-004F-A9DD-3F0E860CA17F}" destId="{0DEB6BFE-6D14-B641-BBC0-99E3578367BB}" srcOrd="0" destOrd="0" presId="urn:microsoft.com/office/officeart/2005/8/layout/radial2"/>
    <dgm:cxn modelId="{495A8B11-BFE1-AB46-915D-CBAC44EAA470}" srcId="{6D1F1C2C-7FB2-B64F-9CB9-9C845064E7CF}" destId="{9741E69A-A2A9-004F-A9DD-3F0E860CA17F}" srcOrd="1" destOrd="0" parTransId="{BD2A342D-4F90-F645-8D5C-B9CE3D812185}" sibTransId="{9BC0A358-DE74-EB4C-B250-FECEBA2CADC4}"/>
    <dgm:cxn modelId="{2634C01F-A532-BF40-8FA0-F18668B6DE4B}" type="presOf" srcId="{4873D368-1491-7047-B05A-1A7D969EE939}" destId="{B0C24A14-D759-8541-B056-0031AA3EB2F1}" srcOrd="0" destOrd="1" presId="urn:microsoft.com/office/officeart/2005/8/layout/radial2"/>
    <dgm:cxn modelId="{C969BE28-FB10-8847-8C51-223C0677D46C}" srcId="{6D1F1C2C-7FB2-B64F-9CB9-9C845064E7CF}" destId="{D426F0C9-14A0-0949-B46C-3FBFB2EE9E1F}" srcOrd="2" destOrd="0" parTransId="{051F6DD4-8E6B-204C-B622-17DBB4F93B75}" sibTransId="{5E10979A-CF33-F04A-B2BF-35FFF3E0C71D}"/>
    <dgm:cxn modelId="{53C20030-DDC1-BE41-A089-07912E615213}" type="presOf" srcId="{6D1F1C2C-7FB2-B64F-9CB9-9C845064E7CF}" destId="{9494E917-DF5E-2648-8C30-EDD0A2EE1089}" srcOrd="0" destOrd="0" presId="urn:microsoft.com/office/officeart/2005/8/layout/radial2"/>
    <dgm:cxn modelId="{8D86D835-2588-A34A-910B-49D1D6EB1D31}" srcId="{9741E69A-A2A9-004F-A9DD-3F0E860CA17F}" destId="{D5DC2580-9A44-7242-BAC3-46CADE93FD4B}" srcOrd="0" destOrd="0" parTransId="{AF6875DB-8859-9148-B2C3-B77D9E6509D1}" sibTransId="{3C9AECCA-71F8-B84D-B079-DA74193D7310}"/>
    <dgm:cxn modelId="{D264E04C-A804-D94B-B6AF-9BA2E4E582F4}" srcId="{FE7D6541-2A49-9540-A10A-633774937A5A}" destId="{E4C439CD-A415-054A-9C02-DAF528D142FD}" srcOrd="0" destOrd="0" parTransId="{F5B965D6-30C6-2B44-ABA9-55ABD2A96A13}" sibTransId="{0E17D39F-50FA-B149-A0B9-48B0EC5FABCD}"/>
    <dgm:cxn modelId="{4E600B68-70A9-B440-8EF6-9EDEE4A0389C}" type="presOf" srcId="{FCC987C3-0092-0A45-AB9B-ED4944217B4B}" destId="{5F56AD6D-BC5D-EE44-9CF5-7885DBC304E2}" srcOrd="0" destOrd="0" presId="urn:microsoft.com/office/officeart/2005/8/layout/radial2"/>
    <dgm:cxn modelId="{EF12FD75-3BFF-1F4C-AD4F-B919DCB50CFC}" srcId="{D426F0C9-14A0-0949-B46C-3FBFB2EE9E1F}" destId="{FCC987C3-0092-0A45-AB9B-ED4944217B4B}" srcOrd="0" destOrd="0" parTransId="{7D8F21F3-7587-EE43-AD92-6E6B95A1F044}" sibTransId="{4CA65074-886D-1943-BF09-879400C4687D}"/>
    <dgm:cxn modelId="{7F0C317A-1E63-9B41-BCD7-965C2C022B54}" type="presOf" srcId="{D426F0C9-14A0-0949-B46C-3FBFB2EE9E1F}" destId="{E6B7E214-B78C-9E4A-95D3-3CB46B0397C4}" srcOrd="0" destOrd="0" presId="urn:microsoft.com/office/officeart/2005/8/layout/radial2"/>
    <dgm:cxn modelId="{AB7DFE89-883F-854D-9CCD-4C1A43C87C74}" srcId="{6D1F1C2C-7FB2-B64F-9CB9-9C845064E7CF}" destId="{FE7D6541-2A49-9540-A10A-633774937A5A}" srcOrd="0" destOrd="0" parTransId="{AFC9F8A3-8B69-D746-BB57-B1CA6A436432}" sibTransId="{0E59A627-0029-3F47-9C3A-E654FF3A4ADF}"/>
    <dgm:cxn modelId="{D0F66BAC-648A-FE4E-9881-33ACD2A6D022}" type="presOf" srcId="{AFC9F8A3-8B69-D746-BB57-B1CA6A436432}" destId="{E3B625DA-881A-1C42-8E0B-2EA84A9904CB}" srcOrd="0" destOrd="0" presId="urn:microsoft.com/office/officeart/2005/8/layout/radial2"/>
    <dgm:cxn modelId="{BD2840AF-8909-3A4C-9819-64E3E9F9AF7C}" type="presOf" srcId="{D5DC2580-9A44-7242-BAC3-46CADE93FD4B}" destId="{B0C24A14-D759-8541-B056-0031AA3EB2F1}" srcOrd="0" destOrd="0" presId="urn:microsoft.com/office/officeart/2005/8/layout/radial2"/>
    <dgm:cxn modelId="{59287FCC-9C79-7541-9190-3120907D9018}" srcId="{9741E69A-A2A9-004F-A9DD-3F0E860CA17F}" destId="{4873D368-1491-7047-B05A-1A7D969EE939}" srcOrd="1" destOrd="0" parTransId="{C2592931-0008-6641-9343-F2A7132DE5ED}" sibTransId="{D444A56B-4B73-A142-BCE2-E4728ED5AD79}"/>
    <dgm:cxn modelId="{7768AEE5-1877-8D48-B624-6140C6FD6E23}" type="presOf" srcId="{BD2A342D-4F90-F645-8D5C-B9CE3D812185}" destId="{3F39ED76-AE2B-DB46-9184-F0B44335CEB7}" srcOrd="0" destOrd="0" presId="urn:microsoft.com/office/officeart/2005/8/layout/radial2"/>
    <dgm:cxn modelId="{2103C8E7-9BBB-C343-B499-83CCAED76240}" type="presOf" srcId="{051F6DD4-8E6B-204C-B622-17DBB4F93B75}" destId="{F10DE1B2-0B09-E54A-8ABD-A81235F04715}" srcOrd="0" destOrd="0" presId="urn:microsoft.com/office/officeart/2005/8/layout/radial2"/>
    <dgm:cxn modelId="{507E8CED-9CC6-964D-B24D-C1970EF0A3EC}" type="presOf" srcId="{E4C439CD-A415-054A-9C02-DAF528D142FD}" destId="{0AAE904E-73FF-0D41-AD11-5C22749B64FA}" srcOrd="0" destOrd="0" presId="urn:microsoft.com/office/officeart/2005/8/layout/radial2"/>
    <dgm:cxn modelId="{8C7565F0-9EBC-8D4A-9CA5-57DDC8468C25}" type="presOf" srcId="{FE7D6541-2A49-9540-A10A-633774937A5A}" destId="{CF348E3A-1B8C-4443-A1C0-D7139169CFDA}" srcOrd="0" destOrd="0" presId="urn:microsoft.com/office/officeart/2005/8/layout/radial2"/>
    <dgm:cxn modelId="{71FC1AF8-CDF7-4943-9F24-84EEEC853C3E}" type="presParOf" srcId="{9494E917-DF5E-2648-8C30-EDD0A2EE1089}" destId="{F48B5307-C8AF-1244-9AB0-E76C2CDB8460}" srcOrd="0" destOrd="0" presId="urn:microsoft.com/office/officeart/2005/8/layout/radial2"/>
    <dgm:cxn modelId="{51B50F28-D97F-0647-AE46-C3DEDD7EE878}" type="presParOf" srcId="{F48B5307-C8AF-1244-9AB0-E76C2CDB8460}" destId="{4720394F-2773-C34D-B216-AFC127D3B993}" srcOrd="0" destOrd="0" presId="urn:microsoft.com/office/officeart/2005/8/layout/radial2"/>
    <dgm:cxn modelId="{599B2AAE-0599-654C-95B1-C2C8FA644994}" type="presParOf" srcId="{4720394F-2773-C34D-B216-AFC127D3B993}" destId="{3A66ADBB-841E-7749-A881-B691D38C31A9}" srcOrd="0" destOrd="0" presId="urn:microsoft.com/office/officeart/2005/8/layout/radial2"/>
    <dgm:cxn modelId="{7BD826C2-0A81-F548-A872-C728C1F3CBA2}" type="presParOf" srcId="{4720394F-2773-C34D-B216-AFC127D3B993}" destId="{CC5C9FDB-9DB7-8741-B44C-1E810B069F08}" srcOrd="1" destOrd="0" presId="urn:microsoft.com/office/officeart/2005/8/layout/radial2"/>
    <dgm:cxn modelId="{2C152B34-3C85-BA44-8A98-1DBFFD211F5B}" type="presParOf" srcId="{F48B5307-C8AF-1244-9AB0-E76C2CDB8460}" destId="{E3B625DA-881A-1C42-8E0B-2EA84A9904CB}" srcOrd="1" destOrd="0" presId="urn:microsoft.com/office/officeart/2005/8/layout/radial2"/>
    <dgm:cxn modelId="{A2A26047-FBD9-9D4D-AF27-8A396F50D50C}" type="presParOf" srcId="{F48B5307-C8AF-1244-9AB0-E76C2CDB8460}" destId="{10C666E2-C523-3A4E-81A6-9FD4FFF1385B}" srcOrd="2" destOrd="0" presId="urn:microsoft.com/office/officeart/2005/8/layout/radial2"/>
    <dgm:cxn modelId="{3A3B4371-85DB-734F-B318-4BF7EB598D59}" type="presParOf" srcId="{10C666E2-C523-3A4E-81A6-9FD4FFF1385B}" destId="{CF348E3A-1B8C-4443-A1C0-D7139169CFDA}" srcOrd="0" destOrd="0" presId="urn:microsoft.com/office/officeart/2005/8/layout/radial2"/>
    <dgm:cxn modelId="{E560D9F0-D069-2143-8359-47BCAAC325FB}" type="presParOf" srcId="{10C666E2-C523-3A4E-81A6-9FD4FFF1385B}" destId="{0AAE904E-73FF-0D41-AD11-5C22749B64FA}" srcOrd="1" destOrd="0" presId="urn:microsoft.com/office/officeart/2005/8/layout/radial2"/>
    <dgm:cxn modelId="{6A662336-2ED1-634A-9AA3-2C3CA4B0E07E}" type="presParOf" srcId="{F48B5307-C8AF-1244-9AB0-E76C2CDB8460}" destId="{3F39ED76-AE2B-DB46-9184-F0B44335CEB7}" srcOrd="3" destOrd="0" presId="urn:microsoft.com/office/officeart/2005/8/layout/radial2"/>
    <dgm:cxn modelId="{D88A7D70-EC93-A644-86BE-13E4A9DF8F09}" type="presParOf" srcId="{F48B5307-C8AF-1244-9AB0-E76C2CDB8460}" destId="{E026BB38-0353-3245-A613-789E2CA463F1}" srcOrd="4" destOrd="0" presId="urn:microsoft.com/office/officeart/2005/8/layout/radial2"/>
    <dgm:cxn modelId="{627EE8EC-7F00-6A4F-9105-65F1FAD09D38}" type="presParOf" srcId="{E026BB38-0353-3245-A613-789E2CA463F1}" destId="{0DEB6BFE-6D14-B641-BBC0-99E3578367BB}" srcOrd="0" destOrd="0" presId="urn:microsoft.com/office/officeart/2005/8/layout/radial2"/>
    <dgm:cxn modelId="{ABD64C46-5553-3048-B0A2-8FF4A6B3CA4B}" type="presParOf" srcId="{E026BB38-0353-3245-A613-789E2CA463F1}" destId="{B0C24A14-D759-8541-B056-0031AA3EB2F1}" srcOrd="1" destOrd="0" presId="urn:microsoft.com/office/officeart/2005/8/layout/radial2"/>
    <dgm:cxn modelId="{8B9E0ADB-D35F-0A4F-969A-59243E2E1BD9}" type="presParOf" srcId="{F48B5307-C8AF-1244-9AB0-E76C2CDB8460}" destId="{F10DE1B2-0B09-E54A-8ABD-A81235F04715}" srcOrd="5" destOrd="0" presId="urn:microsoft.com/office/officeart/2005/8/layout/radial2"/>
    <dgm:cxn modelId="{34519FE0-CD53-304E-B4AD-E99017784DA4}" type="presParOf" srcId="{F48B5307-C8AF-1244-9AB0-E76C2CDB8460}" destId="{0C580253-5BB3-2947-A25D-C8AADB981635}" srcOrd="6" destOrd="0" presId="urn:microsoft.com/office/officeart/2005/8/layout/radial2"/>
    <dgm:cxn modelId="{26D0C3AB-5E30-AD4A-984A-11DE7F585FA6}" type="presParOf" srcId="{0C580253-5BB3-2947-A25D-C8AADB981635}" destId="{E6B7E214-B78C-9E4A-95D3-3CB46B0397C4}" srcOrd="0" destOrd="0" presId="urn:microsoft.com/office/officeart/2005/8/layout/radial2"/>
    <dgm:cxn modelId="{B26D9AB3-3AE9-6747-BAEA-A98BFEF8FBB9}" type="presParOf" srcId="{0C580253-5BB3-2947-A25D-C8AADB981635}" destId="{5F56AD6D-BC5D-EE44-9CF5-7885DBC304E2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35A585-CE90-6E46-8E52-918AEFB48B70}" type="doc">
      <dgm:prSet loTypeId="urn:microsoft.com/office/officeart/2005/8/layout/vList3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D0145A0-B3B0-C84E-914D-A5B9EDC4A52E}">
      <dgm:prSet phldrT="[Text]"/>
      <dgm:spPr/>
      <dgm:t>
        <a:bodyPr/>
        <a:lstStyle/>
        <a:p>
          <a:r>
            <a:rPr lang="en-US" dirty="0"/>
            <a:t>Robert </a:t>
          </a:r>
          <a:r>
            <a:rPr lang="en-US" dirty="0" err="1"/>
            <a:t>Plutchik's</a:t>
          </a:r>
          <a:r>
            <a:rPr lang="en-US" dirty="0"/>
            <a:t> Basic Emotions</a:t>
          </a:r>
        </a:p>
      </dgm:t>
    </dgm:pt>
    <dgm:pt modelId="{96436778-73C2-FF4A-B341-D8E8191ECB87}" type="parTrans" cxnId="{90B9B394-68E5-0941-9F5A-91289D034C2E}">
      <dgm:prSet/>
      <dgm:spPr/>
      <dgm:t>
        <a:bodyPr/>
        <a:lstStyle/>
        <a:p>
          <a:endParaRPr lang="en-US"/>
        </a:p>
      </dgm:t>
    </dgm:pt>
    <dgm:pt modelId="{25BEC1AC-8BA9-4846-9CE5-E5283C54D50F}" type="sibTrans" cxnId="{90B9B394-68E5-0941-9F5A-91289D034C2E}">
      <dgm:prSet/>
      <dgm:spPr/>
      <dgm:t>
        <a:bodyPr/>
        <a:lstStyle/>
        <a:p>
          <a:endParaRPr lang="en-US"/>
        </a:p>
      </dgm:t>
    </dgm:pt>
    <dgm:pt modelId="{AB044F3E-346B-D34E-8441-51654C6BAF44}">
      <dgm:prSet phldrT="[Text]"/>
      <dgm:spPr/>
      <dgm:t>
        <a:bodyPr/>
        <a:lstStyle/>
        <a:p>
          <a:r>
            <a:rPr lang="en-US" dirty="0"/>
            <a:t>Synonyms and Stem (NLTK)</a:t>
          </a:r>
        </a:p>
      </dgm:t>
    </dgm:pt>
    <dgm:pt modelId="{63ED3775-DC1A-DE4D-844A-8C6BF13AB161}" type="parTrans" cxnId="{150C31A8-501C-EB4E-9823-D3EC6D2D569F}">
      <dgm:prSet/>
      <dgm:spPr/>
      <dgm:t>
        <a:bodyPr/>
        <a:lstStyle/>
        <a:p>
          <a:endParaRPr lang="en-US"/>
        </a:p>
      </dgm:t>
    </dgm:pt>
    <dgm:pt modelId="{FA35A41C-2024-824C-97EC-7F941D57D27D}" type="sibTrans" cxnId="{150C31A8-501C-EB4E-9823-D3EC6D2D569F}">
      <dgm:prSet/>
      <dgm:spPr/>
      <dgm:t>
        <a:bodyPr/>
        <a:lstStyle/>
        <a:p>
          <a:endParaRPr lang="en-US"/>
        </a:p>
      </dgm:t>
    </dgm:pt>
    <dgm:pt modelId="{9E4C505E-A83A-5141-9F12-C02A4C089ABA}">
      <dgm:prSet phldrT="[Text]"/>
      <dgm:spPr/>
      <dgm:t>
        <a:bodyPr/>
        <a:lstStyle/>
        <a:p>
          <a:r>
            <a:rPr lang="en-US" dirty="0"/>
            <a:t>Hardcoded Synonyms</a:t>
          </a:r>
        </a:p>
      </dgm:t>
    </dgm:pt>
    <dgm:pt modelId="{8D602DDB-61FC-D54B-9B70-D7DF092BB5B7}" type="parTrans" cxnId="{D07AB06F-0CEA-D045-B3A8-9353E110242A}">
      <dgm:prSet/>
      <dgm:spPr/>
      <dgm:t>
        <a:bodyPr/>
        <a:lstStyle/>
        <a:p>
          <a:endParaRPr lang="en-US"/>
        </a:p>
      </dgm:t>
    </dgm:pt>
    <dgm:pt modelId="{681D76FC-0114-0A4B-A261-83685BB3C1C4}" type="sibTrans" cxnId="{D07AB06F-0CEA-D045-B3A8-9353E110242A}">
      <dgm:prSet/>
      <dgm:spPr/>
      <dgm:t>
        <a:bodyPr/>
        <a:lstStyle/>
        <a:p>
          <a:endParaRPr lang="en-US"/>
        </a:p>
      </dgm:t>
    </dgm:pt>
    <dgm:pt modelId="{01583129-A6B4-3241-B3E2-B46FC54B7BD2}" type="pres">
      <dgm:prSet presAssocID="{3635A585-CE90-6E46-8E52-918AEFB48B70}" presName="linearFlow" presStyleCnt="0">
        <dgm:presLayoutVars>
          <dgm:dir/>
          <dgm:resizeHandles val="exact"/>
        </dgm:presLayoutVars>
      </dgm:prSet>
      <dgm:spPr/>
    </dgm:pt>
    <dgm:pt modelId="{03C8C9A2-81C6-ED4D-8E7A-CEAF591A3748}" type="pres">
      <dgm:prSet presAssocID="{BD0145A0-B3B0-C84E-914D-A5B9EDC4A52E}" presName="composite" presStyleCnt="0"/>
      <dgm:spPr/>
    </dgm:pt>
    <dgm:pt modelId="{6BAFF246-D990-5D43-A2C4-B51700578506}" type="pres">
      <dgm:prSet presAssocID="{BD0145A0-B3B0-C84E-914D-A5B9EDC4A52E}" presName="imgShp" presStyleLbl="fgImgPlace1" presStyleIdx="0" presStyleCnt="3"/>
      <dgm:spPr/>
    </dgm:pt>
    <dgm:pt modelId="{7656961A-3CDA-B14E-83C6-B3DECAA46186}" type="pres">
      <dgm:prSet presAssocID="{BD0145A0-B3B0-C84E-914D-A5B9EDC4A52E}" presName="txShp" presStyleLbl="node1" presStyleIdx="0" presStyleCnt="3" custLinFactNeighborY="-198">
        <dgm:presLayoutVars>
          <dgm:bulletEnabled val="1"/>
        </dgm:presLayoutVars>
      </dgm:prSet>
      <dgm:spPr/>
    </dgm:pt>
    <dgm:pt modelId="{839AAA12-EA8D-6045-9169-C5F78A0E31AE}" type="pres">
      <dgm:prSet presAssocID="{25BEC1AC-8BA9-4846-9CE5-E5283C54D50F}" presName="spacing" presStyleCnt="0"/>
      <dgm:spPr/>
    </dgm:pt>
    <dgm:pt modelId="{2B28932C-F0C7-F248-B6F7-4AFE924BD966}" type="pres">
      <dgm:prSet presAssocID="{AB044F3E-346B-D34E-8441-51654C6BAF44}" presName="composite" presStyleCnt="0"/>
      <dgm:spPr/>
    </dgm:pt>
    <dgm:pt modelId="{BA2385CC-BE22-6E43-BB5D-CE677E3016E5}" type="pres">
      <dgm:prSet presAssocID="{AB044F3E-346B-D34E-8441-51654C6BAF44}" presName="imgShp" presStyleLbl="fgImgPlace1" presStyleIdx="1" presStyleCnt="3"/>
      <dgm:spPr/>
    </dgm:pt>
    <dgm:pt modelId="{879CA867-A074-0B49-A0CD-E79BFA8EF676}" type="pres">
      <dgm:prSet presAssocID="{AB044F3E-346B-D34E-8441-51654C6BAF44}" presName="txShp" presStyleLbl="node1" presStyleIdx="1" presStyleCnt="3" custLinFactNeighborX="399">
        <dgm:presLayoutVars>
          <dgm:bulletEnabled val="1"/>
        </dgm:presLayoutVars>
      </dgm:prSet>
      <dgm:spPr/>
    </dgm:pt>
    <dgm:pt modelId="{DDF31D9E-1A18-F845-8E6D-11DCE4AF1B21}" type="pres">
      <dgm:prSet presAssocID="{FA35A41C-2024-824C-97EC-7F941D57D27D}" presName="spacing" presStyleCnt="0"/>
      <dgm:spPr/>
    </dgm:pt>
    <dgm:pt modelId="{3F468288-F057-684D-82AC-8F4CA742541A}" type="pres">
      <dgm:prSet presAssocID="{9E4C505E-A83A-5141-9F12-C02A4C089ABA}" presName="composite" presStyleCnt="0"/>
      <dgm:spPr/>
    </dgm:pt>
    <dgm:pt modelId="{66E55933-F4E4-B748-AFEF-3522BF2870C3}" type="pres">
      <dgm:prSet presAssocID="{9E4C505E-A83A-5141-9F12-C02A4C089ABA}" presName="imgShp" presStyleLbl="fgImgPlace1" presStyleIdx="2" presStyleCnt="3"/>
      <dgm:spPr/>
    </dgm:pt>
    <dgm:pt modelId="{C88BFAB0-93F1-9540-9030-FB8A86275C21}" type="pres">
      <dgm:prSet presAssocID="{9E4C505E-A83A-5141-9F12-C02A4C089ABA}" presName="txShp" presStyleLbl="node1" presStyleIdx="2" presStyleCnt="3">
        <dgm:presLayoutVars>
          <dgm:bulletEnabled val="1"/>
        </dgm:presLayoutVars>
      </dgm:prSet>
      <dgm:spPr/>
    </dgm:pt>
  </dgm:ptLst>
  <dgm:cxnLst>
    <dgm:cxn modelId="{D07AB06F-0CEA-D045-B3A8-9353E110242A}" srcId="{3635A585-CE90-6E46-8E52-918AEFB48B70}" destId="{9E4C505E-A83A-5141-9F12-C02A4C089ABA}" srcOrd="2" destOrd="0" parTransId="{8D602DDB-61FC-D54B-9B70-D7DF092BB5B7}" sibTransId="{681D76FC-0114-0A4B-A261-83685BB3C1C4}"/>
    <dgm:cxn modelId="{90B9B394-68E5-0941-9F5A-91289D034C2E}" srcId="{3635A585-CE90-6E46-8E52-918AEFB48B70}" destId="{BD0145A0-B3B0-C84E-914D-A5B9EDC4A52E}" srcOrd="0" destOrd="0" parTransId="{96436778-73C2-FF4A-B341-D8E8191ECB87}" sibTransId="{25BEC1AC-8BA9-4846-9CE5-E5283C54D50F}"/>
    <dgm:cxn modelId="{150C31A8-501C-EB4E-9823-D3EC6D2D569F}" srcId="{3635A585-CE90-6E46-8E52-918AEFB48B70}" destId="{AB044F3E-346B-D34E-8441-51654C6BAF44}" srcOrd="1" destOrd="0" parTransId="{63ED3775-DC1A-DE4D-844A-8C6BF13AB161}" sibTransId="{FA35A41C-2024-824C-97EC-7F941D57D27D}"/>
    <dgm:cxn modelId="{D92766B7-5923-BF4C-A93D-85A1C453FAD7}" type="presOf" srcId="{3635A585-CE90-6E46-8E52-918AEFB48B70}" destId="{01583129-A6B4-3241-B3E2-B46FC54B7BD2}" srcOrd="0" destOrd="0" presId="urn:microsoft.com/office/officeart/2005/8/layout/vList3"/>
    <dgm:cxn modelId="{7D69EBC9-48D5-C14F-80A6-5B46421E86FA}" type="presOf" srcId="{9E4C505E-A83A-5141-9F12-C02A4C089ABA}" destId="{C88BFAB0-93F1-9540-9030-FB8A86275C21}" srcOrd="0" destOrd="0" presId="urn:microsoft.com/office/officeart/2005/8/layout/vList3"/>
    <dgm:cxn modelId="{06EADED3-FD16-9945-8E02-EF288B0D5D8A}" type="presOf" srcId="{AB044F3E-346B-D34E-8441-51654C6BAF44}" destId="{879CA867-A074-0B49-A0CD-E79BFA8EF676}" srcOrd="0" destOrd="0" presId="urn:microsoft.com/office/officeart/2005/8/layout/vList3"/>
    <dgm:cxn modelId="{F6BCB6E4-F6DD-764A-8E09-F5066836B184}" type="presOf" srcId="{BD0145A0-B3B0-C84E-914D-A5B9EDC4A52E}" destId="{7656961A-3CDA-B14E-83C6-B3DECAA46186}" srcOrd="0" destOrd="0" presId="urn:microsoft.com/office/officeart/2005/8/layout/vList3"/>
    <dgm:cxn modelId="{7CC01606-E60C-A745-8300-09637116DA87}" type="presParOf" srcId="{01583129-A6B4-3241-B3E2-B46FC54B7BD2}" destId="{03C8C9A2-81C6-ED4D-8E7A-CEAF591A3748}" srcOrd="0" destOrd="0" presId="urn:microsoft.com/office/officeart/2005/8/layout/vList3"/>
    <dgm:cxn modelId="{8446C38E-A2CD-9A48-A7B0-76EC68C5A102}" type="presParOf" srcId="{03C8C9A2-81C6-ED4D-8E7A-CEAF591A3748}" destId="{6BAFF246-D990-5D43-A2C4-B51700578506}" srcOrd="0" destOrd="0" presId="urn:microsoft.com/office/officeart/2005/8/layout/vList3"/>
    <dgm:cxn modelId="{C31499A4-1F29-4E42-83D2-B34BAD2F2FCB}" type="presParOf" srcId="{03C8C9A2-81C6-ED4D-8E7A-CEAF591A3748}" destId="{7656961A-3CDA-B14E-83C6-B3DECAA46186}" srcOrd="1" destOrd="0" presId="urn:microsoft.com/office/officeart/2005/8/layout/vList3"/>
    <dgm:cxn modelId="{B8261768-C5A8-3642-BFD8-75221B58A8EA}" type="presParOf" srcId="{01583129-A6B4-3241-B3E2-B46FC54B7BD2}" destId="{839AAA12-EA8D-6045-9169-C5F78A0E31AE}" srcOrd="1" destOrd="0" presId="urn:microsoft.com/office/officeart/2005/8/layout/vList3"/>
    <dgm:cxn modelId="{46E8DD66-86B9-1F46-A95D-1DC2A936D60C}" type="presParOf" srcId="{01583129-A6B4-3241-B3E2-B46FC54B7BD2}" destId="{2B28932C-F0C7-F248-B6F7-4AFE924BD966}" srcOrd="2" destOrd="0" presId="urn:microsoft.com/office/officeart/2005/8/layout/vList3"/>
    <dgm:cxn modelId="{BF0CEB1E-EAED-C943-AE24-4AE69F0B7B6D}" type="presParOf" srcId="{2B28932C-F0C7-F248-B6F7-4AFE924BD966}" destId="{BA2385CC-BE22-6E43-BB5D-CE677E3016E5}" srcOrd="0" destOrd="0" presId="urn:microsoft.com/office/officeart/2005/8/layout/vList3"/>
    <dgm:cxn modelId="{EF117AC6-621A-A244-99D2-94948D44D588}" type="presParOf" srcId="{2B28932C-F0C7-F248-B6F7-4AFE924BD966}" destId="{879CA867-A074-0B49-A0CD-E79BFA8EF676}" srcOrd="1" destOrd="0" presId="urn:microsoft.com/office/officeart/2005/8/layout/vList3"/>
    <dgm:cxn modelId="{1DF8F217-C014-3C4E-8E92-B15D463C730E}" type="presParOf" srcId="{01583129-A6B4-3241-B3E2-B46FC54B7BD2}" destId="{DDF31D9E-1A18-F845-8E6D-11DCE4AF1B21}" srcOrd="3" destOrd="0" presId="urn:microsoft.com/office/officeart/2005/8/layout/vList3"/>
    <dgm:cxn modelId="{9F970B35-FAFC-B240-9710-4B293FD5A770}" type="presParOf" srcId="{01583129-A6B4-3241-B3E2-B46FC54B7BD2}" destId="{3F468288-F057-684D-82AC-8F4CA742541A}" srcOrd="4" destOrd="0" presId="urn:microsoft.com/office/officeart/2005/8/layout/vList3"/>
    <dgm:cxn modelId="{32E4D7C4-B77D-3545-A822-85675766D84F}" type="presParOf" srcId="{3F468288-F057-684D-82AC-8F4CA742541A}" destId="{66E55933-F4E4-B748-AFEF-3522BF2870C3}" srcOrd="0" destOrd="0" presId="urn:microsoft.com/office/officeart/2005/8/layout/vList3"/>
    <dgm:cxn modelId="{0AB9CB52-A3B7-7B4A-A6F6-8EF4F6ECF101}" type="presParOf" srcId="{3F468288-F057-684D-82AC-8F4CA742541A}" destId="{C88BFAB0-93F1-9540-9030-FB8A86275C2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203D53-60D0-0440-838E-EFF76029065F}" type="doc">
      <dgm:prSet loTypeId="urn:microsoft.com/office/officeart/2005/8/layout/StepDownProcess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841B5D2-CB22-8443-9F2E-C63BFFD222EB}">
      <dgm:prSet phldrT="[Text]"/>
      <dgm:spPr/>
      <dgm:t>
        <a:bodyPr/>
        <a:lstStyle/>
        <a:p>
          <a:r>
            <a:rPr lang="en-US" dirty="0"/>
            <a:t>Lyrics</a:t>
          </a:r>
        </a:p>
      </dgm:t>
    </dgm:pt>
    <dgm:pt modelId="{AFC8196D-F0B0-8342-9427-C9B3F934CF56}" type="parTrans" cxnId="{8ECD20A6-8A00-C940-B3FA-4AC009DB2E67}">
      <dgm:prSet/>
      <dgm:spPr/>
      <dgm:t>
        <a:bodyPr/>
        <a:lstStyle/>
        <a:p>
          <a:endParaRPr lang="en-US"/>
        </a:p>
      </dgm:t>
    </dgm:pt>
    <dgm:pt modelId="{CF2CD8CC-BB8D-E54D-A8D5-148B1E79C7C6}" type="sibTrans" cxnId="{8ECD20A6-8A00-C940-B3FA-4AC009DB2E67}">
      <dgm:prSet/>
      <dgm:spPr/>
      <dgm:t>
        <a:bodyPr/>
        <a:lstStyle/>
        <a:p>
          <a:endParaRPr lang="en-US"/>
        </a:p>
      </dgm:t>
    </dgm:pt>
    <dgm:pt modelId="{0C9EC33D-8E5A-4E4C-B0FC-0E7430140C8D}">
      <dgm:prSet phldrT="[Text]" custT="1"/>
      <dgm:spPr/>
      <dgm:t>
        <a:bodyPr/>
        <a:lstStyle/>
        <a:p>
          <a:r>
            <a:rPr lang="en-US" sz="2400" dirty="0"/>
            <a:t>Baby, I’m dancing in the dark with you between my arms. Barefoot on the grass, listening to our favorite song. </a:t>
          </a:r>
        </a:p>
      </dgm:t>
    </dgm:pt>
    <dgm:pt modelId="{7086D4E0-8EBD-6946-8656-9EEF74B1439D}" type="parTrans" cxnId="{73D1808F-A5F5-8C4F-9A55-C29B5CB784E0}">
      <dgm:prSet/>
      <dgm:spPr/>
      <dgm:t>
        <a:bodyPr/>
        <a:lstStyle/>
        <a:p>
          <a:endParaRPr lang="en-US"/>
        </a:p>
      </dgm:t>
    </dgm:pt>
    <dgm:pt modelId="{29B580E0-C53E-B948-AC34-A62735DD634C}" type="sibTrans" cxnId="{73D1808F-A5F5-8C4F-9A55-C29B5CB784E0}">
      <dgm:prSet/>
      <dgm:spPr/>
      <dgm:t>
        <a:bodyPr/>
        <a:lstStyle/>
        <a:p>
          <a:endParaRPr lang="en-US"/>
        </a:p>
      </dgm:t>
    </dgm:pt>
    <dgm:pt modelId="{D261CDDF-9BCA-B949-AC5E-D6884FBC5928}">
      <dgm:prSet phldrT="[Text]"/>
      <dgm:spPr/>
      <dgm:t>
        <a:bodyPr/>
        <a:lstStyle/>
        <a:p>
          <a:r>
            <a:rPr lang="en-US" dirty="0"/>
            <a:t>Tokens</a:t>
          </a:r>
        </a:p>
      </dgm:t>
    </dgm:pt>
    <dgm:pt modelId="{EEDB3289-14D5-4846-9E1D-32598992781E}" type="parTrans" cxnId="{221CF89A-2A54-D240-B22C-1C28863BAF37}">
      <dgm:prSet/>
      <dgm:spPr/>
      <dgm:t>
        <a:bodyPr/>
        <a:lstStyle/>
        <a:p>
          <a:endParaRPr lang="en-US"/>
        </a:p>
      </dgm:t>
    </dgm:pt>
    <dgm:pt modelId="{FA643758-9ED0-D043-A8EF-67CC4592D00F}" type="sibTrans" cxnId="{221CF89A-2A54-D240-B22C-1C28863BAF37}">
      <dgm:prSet/>
      <dgm:spPr/>
      <dgm:t>
        <a:bodyPr/>
        <a:lstStyle/>
        <a:p>
          <a:endParaRPr lang="en-US"/>
        </a:p>
      </dgm:t>
    </dgm:pt>
    <dgm:pt modelId="{4D7B1D48-3152-A542-8202-97D124CE7BAF}">
      <dgm:prSet phldrT="[Text]"/>
      <dgm:spPr/>
      <dgm:t>
        <a:bodyPr/>
        <a:lstStyle/>
        <a:p>
          <a:r>
            <a:rPr lang="en-US" dirty="0"/>
            <a:t>[‘Baby’, ‘,’ ‘I’’, ‘’m’, ‘dancing’, ‘in’, ‘the’, ‘dark’, ‘with’, ‘you’, ‘between’, ‘my’, ‘arms’, ‘.’, ‘Barefoot’ , ‘on’, ‘the’, ‘grass’, ‘,’, ‘listening’, ‘to’, ‘our’, ‘favorite’, ‘song’, ‘.’]</a:t>
          </a:r>
        </a:p>
      </dgm:t>
    </dgm:pt>
    <dgm:pt modelId="{0752ED4B-2390-B44C-A0EE-7A7ED680C4DD}" type="parTrans" cxnId="{2F945BFE-953F-E04C-9E98-58B72CCAFED6}">
      <dgm:prSet/>
      <dgm:spPr/>
      <dgm:t>
        <a:bodyPr/>
        <a:lstStyle/>
        <a:p>
          <a:endParaRPr lang="en-US"/>
        </a:p>
      </dgm:t>
    </dgm:pt>
    <dgm:pt modelId="{AEC3A242-C171-0B47-BD0A-64D526EF56AF}" type="sibTrans" cxnId="{2F945BFE-953F-E04C-9E98-58B72CCAFED6}">
      <dgm:prSet/>
      <dgm:spPr/>
      <dgm:t>
        <a:bodyPr/>
        <a:lstStyle/>
        <a:p>
          <a:endParaRPr lang="en-US"/>
        </a:p>
      </dgm:t>
    </dgm:pt>
    <dgm:pt modelId="{D52CA930-880E-6742-B251-EC0D3CC84290}">
      <dgm:prSet phldrT="[Text]"/>
      <dgm:spPr/>
      <dgm:t>
        <a:bodyPr/>
        <a:lstStyle/>
        <a:p>
          <a:r>
            <a:rPr lang="en-US" dirty="0" err="1"/>
            <a:t>Stopwords</a:t>
          </a:r>
          <a:endParaRPr lang="en-US" dirty="0"/>
        </a:p>
      </dgm:t>
    </dgm:pt>
    <dgm:pt modelId="{ED1EBEB4-FB07-E84B-9B7F-2B2167A9D5AE}" type="parTrans" cxnId="{067A6001-5B3B-8D47-9570-1A2B9783999E}">
      <dgm:prSet/>
      <dgm:spPr/>
      <dgm:t>
        <a:bodyPr/>
        <a:lstStyle/>
        <a:p>
          <a:endParaRPr lang="en-US"/>
        </a:p>
      </dgm:t>
    </dgm:pt>
    <dgm:pt modelId="{3D365209-C246-0D47-8A59-562652A06A6C}" type="sibTrans" cxnId="{067A6001-5B3B-8D47-9570-1A2B9783999E}">
      <dgm:prSet/>
      <dgm:spPr/>
      <dgm:t>
        <a:bodyPr/>
        <a:lstStyle/>
        <a:p>
          <a:endParaRPr lang="en-US"/>
        </a:p>
      </dgm:t>
    </dgm:pt>
    <dgm:pt modelId="{C480C754-01B1-F449-99DC-516F149758F1}">
      <dgm:prSet phldrT="[Text]"/>
      <dgm:spPr/>
      <dgm:t>
        <a:bodyPr/>
        <a:lstStyle/>
        <a:p>
          <a:r>
            <a:rPr lang="en-US" dirty="0"/>
            <a:t>[‘Baby’, ‘I’’, ‘’m’, ‘dancing’, ‘dark’, ‘arms’, ‘.’, ‘Barefoot’, ‘grass’, ‘,’, ‘listening’, ‘favorite’, ‘song’, ‘.’]</a:t>
          </a:r>
        </a:p>
      </dgm:t>
    </dgm:pt>
    <dgm:pt modelId="{77CE5955-365B-5A49-BDC7-13191841952A}" type="parTrans" cxnId="{67B99188-CB26-414A-8FA9-D2CBE3844F4E}">
      <dgm:prSet/>
      <dgm:spPr/>
      <dgm:t>
        <a:bodyPr/>
        <a:lstStyle/>
        <a:p>
          <a:endParaRPr lang="en-US"/>
        </a:p>
      </dgm:t>
    </dgm:pt>
    <dgm:pt modelId="{ACD130B0-FB63-D644-B623-C7EE1FCFCF1C}" type="sibTrans" cxnId="{67B99188-CB26-414A-8FA9-D2CBE3844F4E}">
      <dgm:prSet/>
      <dgm:spPr/>
      <dgm:t>
        <a:bodyPr/>
        <a:lstStyle/>
        <a:p>
          <a:endParaRPr lang="en-US"/>
        </a:p>
      </dgm:t>
    </dgm:pt>
    <dgm:pt modelId="{1F6628A5-149D-954F-9942-BA11B4CEE62A}" type="pres">
      <dgm:prSet presAssocID="{E2203D53-60D0-0440-838E-EFF76029065F}" presName="rootnode" presStyleCnt="0">
        <dgm:presLayoutVars>
          <dgm:chMax/>
          <dgm:chPref/>
          <dgm:dir/>
          <dgm:animLvl val="lvl"/>
        </dgm:presLayoutVars>
      </dgm:prSet>
      <dgm:spPr/>
    </dgm:pt>
    <dgm:pt modelId="{F45E5CD9-BF89-484B-A335-0239F26EDBD1}" type="pres">
      <dgm:prSet presAssocID="{B841B5D2-CB22-8443-9F2E-C63BFFD222EB}" presName="composite" presStyleCnt="0"/>
      <dgm:spPr/>
    </dgm:pt>
    <dgm:pt modelId="{1309F276-8B03-9841-9548-8298EF593AB8}" type="pres">
      <dgm:prSet presAssocID="{B841B5D2-CB22-8443-9F2E-C63BFFD222EB}" presName="bentUpArrow1" presStyleLbl="alignImgPlace1" presStyleIdx="0" presStyleCnt="2" custLinFactNeighborX="40808" custLinFactNeighborY="0"/>
      <dgm:spPr/>
    </dgm:pt>
    <dgm:pt modelId="{EC487428-FA27-2248-9D80-10F43FAFB95F}" type="pres">
      <dgm:prSet presAssocID="{B841B5D2-CB22-8443-9F2E-C63BFFD222EB}" presName="ParentText" presStyleLbl="node1" presStyleIdx="0" presStyleCnt="3" custLinFactNeighborX="14245" custLinFactNeighborY="-1882">
        <dgm:presLayoutVars>
          <dgm:chMax val="1"/>
          <dgm:chPref val="1"/>
          <dgm:bulletEnabled val="1"/>
        </dgm:presLayoutVars>
      </dgm:prSet>
      <dgm:spPr/>
    </dgm:pt>
    <dgm:pt modelId="{326C78D2-01F6-604F-8B53-F732A8DFA0FE}" type="pres">
      <dgm:prSet presAssocID="{B841B5D2-CB22-8443-9F2E-C63BFFD222EB}" presName="ChildText" presStyleLbl="revTx" presStyleIdx="0" presStyleCnt="3" custScaleX="265989" custLinFactX="11183" custLinFactNeighborX="100000" custLinFactNeighborY="-6773">
        <dgm:presLayoutVars>
          <dgm:chMax val="0"/>
          <dgm:chPref val="0"/>
          <dgm:bulletEnabled val="1"/>
        </dgm:presLayoutVars>
      </dgm:prSet>
      <dgm:spPr/>
    </dgm:pt>
    <dgm:pt modelId="{00F0DB0F-0367-5144-B810-809B892CFF71}" type="pres">
      <dgm:prSet presAssocID="{CF2CD8CC-BB8D-E54D-A8D5-148B1E79C7C6}" presName="sibTrans" presStyleCnt="0"/>
      <dgm:spPr/>
    </dgm:pt>
    <dgm:pt modelId="{3625152C-CE61-5E4F-AF90-5453F8051226}" type="pres">
      <dgm:prSet presAssocID="{D261CDDF-9BCA-B949-AC5E-D6884FBC5928}" presName="composite" presStyleCnt="0"/>
      <dgm:spPr/>
    </dgm:pt>
    <dgm:pt modelId="{B1BF45DC-14E6-E940-96B9-874C9DBA6538}" type="pres">
      <dgm:prSet presAssocID="{D261CDDF-9BCA-B949-AC5E-D6884FBC5928}" presName="bentUpArrow1" presStyleLbl="alignImgPlace1" presStyleIdx="1" presStyleCnt="2"/>
      <dgm:spPr/>
    </dgm:pt>
    <dgm:pt modelId="{640259F8-7213-DD41-8071-0DCF758BCA60}" type="pres">
      <dgm:prSet presAssocID="{D261CDDF-9BCA-B949-AC5E-D6884FBC5928}" presName="ParentText" presStyleLbl="node1" presStyleIdx="1" presStyleCnt="3">
        <dgm:presLayoutVars>
          <dgm:chMax val="1"/>
          <dgm:chPref val="1"/>
          <dgm:bulletEnabled val="1"/>
        </dgm:presLayoutVars>
      </dgm:prSet>
      <dgm:spPr/>
    </dgm:pt>
    <dgm:pt modelId="{F8106645-C94B-BB41-BD5B-DCC8631677B7}" type="pres">
      <dgm:prSet presAssocID="{D261CDDF-9BCA-B949-AC5E-D6884FBC5928}" presName="ChildText" presStyleLbl="revTx" presStyleIdx="1" presStyleCnt="3" custScaleX="385541" custLinFactX="45596" custLinFactNeighborX="100000" custLinFactNeighborY="0">
        <dgm:presLayoutVars>
          <dgm:chMax val="0"/>
          <dgm:chPref val="0"/>
          <dgm:bulletEnabled val="1"/>
        </dgm:presLayoutVars>
      </dgm:prSet>
      <dgm:spPr/>
    </dgm:pt>
    <dgm:pt modelId="{AADAF5FB-56F7-474D-B152-F0BC074369BD}" type="pres">
      <dgm:prSet presAssocID="{FA643758-9ED0-D043-A8EF-67CC4592D00F}" presName="sibTrans" presStyleCnt="0"/>
      <dgm:spPr/>
    </dgm:pt>
    <dgm:pt modelId="{14DE9E9C-5CFB-1B48-B314-FE929B8E12B4}" type="pres">
      <dgm:prSet presAssocID="{D52CA930-880E-6742-B251-EC0D3CC84290}" presName="composite" presStyleCnt="0"/>
      <dgm:spPr/>
    </dgm:pt>
    <dgm:pt modelId="{54558068-D3B3-3146-AC22-EBE308A1A460}" type="pres">
      <dgm:prSet presAssocID="{D52CA930-880E-6742-B251-EC0D3CC84290}" presName="ParentText" presStyleLbl="node1" presStyleIdx="2" presStyleCnt="3">
        <dgm:presLayoutVars>
          <dgm:chMax val="1"/>
          <dgm:chPref val="1"/>
          <dgm:bulletEnabled val="1"/>
        </dgm:presLayoutVars>
      </dgm:prSet>
      <dgm:spPr/>
    </dgm:pt>
    <dgm:pt modelId="{811E499E-3476-C342-87B8-22A8B1B3CBD9}" type="pres">
      <dgm:prSet presAssocID="{D52CA930-880E-6742-B251-EC0D3CC84290}" presName="FinalChildText" presStyleLbl="revTx" presStyleIdx="2" presStyleCnt="3" custScaleX="294729" custLinFactX="4186" custLinFactNeighborX="100000" custLinFactNeighborY="1284">
        <dgm:presLayoutVars>
          <dgm:chMax val="0"/>
          <dgm:chPref val="0"/>
          <dgm:bulletEnabled val="1"/>
        </dgm:presLayoutVars>
      </dgm:prSet>
      <dgm:spPr/>
    </dgm:pt>
  </dgm:ptLst>
  <dgm:cxnLst>
    <dgm:cxn modelId="{067A6001-5B3B-8D47-9570-1A2B9783999E}" srcId="{E2203D53-60D0-0440-838E-EFF76029065F}" destId="{D52CA930-880E-6742-B251-EC0D3CC84290}" srcOrd="2" destOrd="0" parTransId="{ED1EBEB4-FB07-E84B-9B7F-2B2167A9D5AE}" sibTransId="{3D365209-C246-0D47-8A59-562652A06A6C}"/>
    <dgm:cxn modelId="{36B51E45-D90C-6141-9284-FC8EC402EA1A}" type="presOf" srcId="{D261CDDF-9BCA-B949-AC5E-D6884FBC5928}" destId="{640259F8-7213-DD41-8071-0DCF758BCA60}" srcOrd="0" destOrd="0" presId="urn:microsoft.com/office/officeart/2005/8/layout/StepDownProcess"/>
    <dgm:cxn modelId="{A809AE4B-F53A-4C4F-A95C-C8C886C8F74E}" type="presOf" srcId="{0C9EC33D-8E5A-4E4C-B0FC-0E7430140C8D}" destId="{326C78D2-01F6-604F-8B53-F732A8DFA0FE}" srcOrd="0" destOrd="0" presId="urn:microsoft.com/office/officeart/2005/8/layout/StepDownProcess"/>
    <dgm:cxn modelId="{F976FC6F-F677-1A4E-8573-148F2022463A}" type="presOf" srcId="{E2203D53-60D0-0440-838E-EFF76029065F}" destId="{1F6628A5-149D-954F-9942-BA11B4CEE62A}" srcOrd="0" destOrd="0" presId="urn:microsoft.com/office/officeart/2005/8/layout/StepDownProcess"/>
    <dgm:cxn modelId="{B6FB8971-4498-2049-8021-F0A92BF4B246}" type="presOf" srcId="{B841B5D2-CB22-8443-9F2E-C63BFFD222EB}" destId="{EC487428-FA27-2248-9D80-10F43FAFB95F}" srcOrd="0" destOrd="0" presId="urn:microsoft.com/office/officeart/2005/8/layout/StepDownProcess"/>
    <dgm:cxn modelId="{67B99188-CB26-414A-8FA9-D2CBE3844F4E}" srcId="{D52CA930-880E-6742-B251-EC0D3CC84290}" destId="{C480C754-01B1-F449-99DC-516F149758F1}" srcOrd="0" destOrd="0" parTransId="{77CE5955-365B-5A49-BDC7-13191841952A}" sibTransId="{ACD130B0-FB63-D644-B623-C7EE1FCFCF1C}"/>
    <dgm:cxn modelId="{73D1808F-A5F5-8C4F-9A55-C29B5CB784E0}" srcId="{B841B5D2-CB22-8443-9F2E-C63BFFD222EB}" destId="{0C9EC33D-8E5A-4E4C-B0FC-0E7430140C8D}" srcOrd="0" destOrd="0" parTransId="{7086D4E0-8EBD-6946-8656-9EEF74B1439D}" sibTransId="{29B580E0-C53E-B948-AC34-A62735DD634C}"/>
    <dgm:cxn modelId="{221CF89A-2A54-D240-B22C-1C28863BAF37}" srcId="{E2203D53-60D0-0440-838E-EFF76029065F}" destId="{D261CDDF-9BCA-B949-AC5E-D6884FBC5928}" srcOrd="1" destOrd="0" parTransId="{EEDB3289-14D5-4846-9E1D-32598992781E}" sibTransId="{FA643758-9ED0-D043-A8EF-67CC4592D00F}"/>
    <dgm:cxn modelId="{8ECD20A6-8A00-C940-B3FA-4AC009DB2E67}" srcId="{E2203D53-60D0-0440-838E-EFF76029065F}" destId="{B841B5D2-CB22-8443-9F2E-C63BFFD222EB}" srcOrd="0" destOrd="0" parTransId="{AFC8196D-F0B0-8342-9427-C9B3F934CF56}" sibTransId="{CF2CD8CC-BB8D-E54D-A8D5-148B1E79C7C6}"/>
    <dgm:cxn modelId="{4A97F0C5-BEEF-D34D-B538-F836B23D0123}" type="presOf" srcId="{C480C754-01B1-F449-99DC-516F149758F1}" destId="{811E499E-3476-C342-87B8-22A8B1B3CBD9}" srcOrd="0" destOrd="0" presId="urn:microsoft.com/office/officeart/2005/8/layout/StepDownProcess"/>
    <dgm:cxn modelId="{16FCE0CB-EEA6-0442-85FC-0B5318A3EB96}" type="presOf" srcId="{4D7B1D48-3152-A542-8202-97D124CE7BAF}" destId="{F8106645-C94B-BB41-BD5B-DCC8631677B7}" srcOrd="0" destOrd="0" presId="urn:microsoft.com/office/officeart/2005/8/layout/StepDownProcess"/>
    <dgm:cxn modelId="{F61E23EB-7598-D148-8B70-409FA7AEBC71}" type="presOf" srcId="{D52CA930-880E-6742-B251-EC0D3CC84290}" destId="{54558068-D3B3-3146-AC22-EBE308A1A460}" srcOrd="0" destOrd="0" presId="urn:microsoft.com/office/officeart/2005/8/layout/StepDownProcess"/>
    <dgm:cxn modelId="{2F945BFE-953F-E04C-9E98-58B72CCAFED6}" srcId="{D261CDDF-9BCA-B949-AC5E-D6884FBC5928}" destId="{4D7B1D48-3152-A542-8202-97D124CE7BAF}" srcOrd="0" destOrd="0" parTransId="{0752ED4B-2390-B44C-A0EE-7A7ED680C4DD}" sibTransId="{AEC3A242-C171-0B47-BD0A-64D526EF56AF}"/>
    <dgm:cxn modelId="{D83434EF-3D06-6F4E-8A2E-3D0C016C2384}" type="presParOf" srcId="{1F6628A5-149D-954F-9942-BA11B4CEE62A}" destId="{F45E5CD9-BF89-484B-A335-0239F26EDBD1}" srcOrd="0" destOrd="0" presId="urn:microsoft.com/office/officeart/2005/8/layout/StepDownProcess"/>
    <dgm:cxn modelId="{032E47EA-D424-2247-9274-7D57DEA8BDCE}" type="presParOf" srcId="{F45E5CD9-BF89-484B-A335-0239F26EDBD1}" destId="{1309F276-8B03-9841-9548-8298EF593AB8}" srcOrd="0" destOrd="0" presId="urn:microsoft.com/office/officeart/2005/8/layout/StepDownProcess"/>
    <dgm:cxn modelId="{DF1215FD-7F1B-F34D-8E88-21491BD90A7B}" type="presParOf" srcId="{F45E5CD9-BF89-484B-A335-0239F26EDBD1}" destId="{EC487428-FA27-2248-9D80-10F43FAFB95F}" srcOrd="1" destOrd="0" presId="urn:microsoft.com/office/officeart/2005/8/layout/StepDownProcess"/>
    <dgm:cxn modelId="{3D562247-2721-0B4C-83CE-70BD0405C32D}" type="presParOf" srcId="{F45E5CD9-BF89-484B-A335-0239F26EDBD1}" destId="{326C78D2-01F6-604F-8B53-F732A8DFA0FE}" srcOrd="2" destOrd="0" presId="urn:microsoft.com/office/officeart/2005/8/layout/StepDownProcess"/>
    <dgm:cxn modelId="{48203486-D61E-5F4D-BC20-82C90DEB7117}" type="presParOf" srcId="{1F6628A5-149D-954F-9942-BA11B4CEE62A}" destId="{00F0DB0F-0367-5144-B810-809B892CFF71}" srcOrd="1" destOrd="0" presId="urn:microsoft.com/office/officeart/2005/8/layout/StepDownProcess"/>
    <dgm:cxn modelId="{0E76F8F7-E6CF-5F43-8F67-0D160D2D65CF}" type="presParOf" srcId="{1F6628A5-149D-954F-9942-BA11B4CEE62A}" destId="{3625152C-CE61-5E4F-AF90-5453F8051226}" srcOrd="2" destOrd="0" presId="urn:microsoft.com/office/officeart/2005/8/layout/StepDownProcess"/>
    <dgm:cxn modelId="{ED514C9C-C068-2442-8A01-F99F1F78931C}" type="presParOf" srcId="{3625152C-CE61-5E4F-AF90-5453F8051226}" destId="{B1BF45DC-14E6-E940-96B9-874C9DBA6538}" srcOrd="0" destOrd="0" presId="urn:microsoft.com/office/officeart/2005/8/layout/StepDownProcess"/>
    <dgm:cxn modelId="{A12B7976-5E80-2144-BDAE-82E6DEB56AB6}" type="presParOf" srcId="{3625152C-CE61-5E4F-AF90-5453F8051226}" destId="{640259F8-7213-DD41-8071-0DCF758BCA60}" srcOrd="1" destOrd="0" presId="urn:microsoft.com/office/officeart/2005/8/layout/StepDownProcess"/>
    <dgm:cxn modelId="{A6C69F12-B472-764F-8A5A-B5ADD5928AE5}" type="presParOf" srcId="{3625152C-CE61-5E4F-AF90-5453F8051226}" destId="{F8106645-C94B-BB41-BD5B-DCC8631677B7}" srcOrd="2" destOrd="0" presId="urn:microsoft.com/office/officeart/2005/8/layout/StepDownProcess"/>
    <dgm:cxn modelId="{BEBCD558-899F-644E-B7B9-3A3424CBEFE5}" type="presParOf" srcId="{1F6628A5-149D-954F-9942-BA11B4CEE62A}" destId="{AADAF5FB-56F7-474D-B152-F0BC074369BD}" srcOrd="3" destOrd="0" presId="urn:microsoft.com/office/officeart/2005/8/layout/StepDownProcess"/>
    <dgm:cxn modelId="{93F70BA3-0B26-064E-841A-56A22F66B812}" type="presParOf" srcId="{1F6628A5-149D-954F-9942-BA11B4CEE62A}" destId="{14DE9E9C-5CFB-1B48-B314-FE929B8E12B4}" srcOrd="4" destOrd="0" presId="urn:microsoft.com/office/officeart/2005/8/layout/StepDownProcess"/>
    <dgm:cxn modelId="{1448BC55-9B3A-8142-8CB3-087BE9AEB965}" type="presParOf" srcId="{14DE9E9C-5CFB-1B48-B314-FE929B8E12B4}" destId="{54558068-D3B3-3146-AC22-EBE308A1A460}" srcOrd="0" destOrd="0" presId="urn:microsoft.com/office/officeart/2005/8/layout/StepDownProcess"/>
    <dgm:cxn modelId="{D90331F7-5B99-FF44-B238-AFCD42FE39BE}" type="presParOf" srcId="{14DE9E9C-5CFB-1B48-B314-FE929B8E12B4}" destId="{811E499E-3476-C342-87B8-22A8B1B3CBD9}" srcOrd="1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02B4C5F-58AA-C049-B71C-40F6A9507784}" type="doc">
      <dgm:prSet loTypeId="urn:microsoft.com/office/officeart/2005/8/layout/hierarchy5" loCatId="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6127246-9B50-9146-B016-D4C20407E53C}">
      <dgm:prSet phldrT="[Text]"/>
      <dgm:spPr/>
      <dgm:t>
        <a:bodyPr/>
        <a:lstStyle/>
        <a:p>
          <a:r>
            <a:rPr lang="en-US" dirty="0"/>
            <a:t>Frequencies</a:t>
          </a:r>
        </a:p>
      </dgm:t>
    </dgm:pt>
    <dgm:pt modelId="{5D9274A1-A3FB-6C4F-B803-066318D97205}" type="parTrans" cxnId="{0FA07906-C9C6-0A4D-8ABF-264AC541B74B}">
      <dgm:prSet/>
      <dgm:spPr/>
      <dgm:t>
        <a:bodyPr/>
        <a:lstStyle/>
        <a:p>
          <a:endParaRPr lang="en-US"/>
        </a:p>
      </dgm:t>
    </dgm:pt>
    <dgm:pt modelId="{94B9B0A6-D9B3-8C4C-8141-7D7FC4A7FD92}" type="sibTrans" cxnId="{0FA07906-C9C6-0A4D-8ABF-264AC541B74B}">
      <dgm:prSet/>
      <dgm:spPr/>
      <dgm:t>
        <a:bodyPr/>
        <a:lstStyle/>
        <a:p>
          <a:endParaRPr lang="en-US"/>
        </a:p>
      </dgm:t>
    </dgm:pt>
    <dgm:pt modelId="{7F0C725E-722D-DB4A-8235-DB7C21B91645}">
      <dgm:prSet phldrT="[Text]"/>
      <dgm:spPr/>
      <dgm:t>
        <a:bodyPr/>
        <a:lstStyle/>
        <a:p>
          <a:r>
            <a:rPr lang="en-US" dirty="0"/>
            <a:t>Lyrics</a:t>
          </a:r>
        </a:p>
      </dgm:t>
    </dgm:pt>
    <dgm:pt modelId="{8F162B7D-C871-0B48-939C-E5EAD08DCDF0}" type="parTrans" cxnId="{F29DC6AF-E8EC-BA44-8686-CB4DE399A0EB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0AFB6244-8811-F342-A878-1973A785B493}" type="sibTrans" cxnId="{F29DC6AF-E8EC-BA44-8686-CB4DE399A0EB}">
      <dgm:prSet/>
      <dgm:spPr/>
      <dgm:t>
        <a:bodyPr/>
        <a:lstStyle/>
        <a:p>
          <a:endParaRPr lang="en-US"/>
        </a:p>
      </dgm:t>
    </dgm:pt>
    <dgm:pt modelId="{C55A1676-9716-C641-9976-4FC1364469F6}">
      <dgm:prSet phldrT="[Text]"/>
      <dgm:spPr/>
      <dgm:t>
        <a:bodyPr/>
        <a:lstStyle/>
        <a:p>
          <a:r>
            <a:rPr lang="en-US" dirty="0"/>
            <a:t>Basic Emotions</a:t>
          </a:r>
        </a:p>
      </dgm:t>
    </dgm:pt>
    <dgm:pt modelId="{69FD8B9E-2F6F-0942-8293-BBA551052257}" type="parTrans" cxnId="{47AEB67B-4C32-0C46-A46B-CA437F69387D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AB37D631-F725-9041-96E1-099A976D6220}" type="sibTrans" cxnId="{47AEB67B-4C32-0C46-A46B-CA437F69387D}">
      <dgm:prSet/>
      <dgm:spPr/>
      <dgm:t>
        <a:bodyPr/>
        <a:lstStyle/>
        <a:p>
          <a:endParaRPr lang="en-US"/>
        </a:p>
      </dgm:t>
    </dgm:pt>
    <dgm:pt modelId="{F23FBFDA-41CE-2540-8AAE-77F60137EC2C}">
      <dgm:prSet phldrT="[Text]"/>
      <dgm:spPr/>
      <dgm:t>
        <a:bodyPr/>
        <a:lstStyle/>
        <a:p>
          <a:r>
            <a:rPr lang="en-US" dirty="0"/>
            <a:t>Synonyms</a:t>
          </a:r>
        </a:p>
      </dgm:t>
    </dgm:pt>
    <dgm:pt modelId="{AA214165-CA3C-1744-807E-E49C979E4994}" type="parTrans" cxnId="{C833F1C9-BC16-1B44-A604-34FE043C9E91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710C746C-D86A-2F4C-8B5E-8F29ABE95462}" type="sibTrans" cxnId="{C833F1C9-BC16-1B44-A604-34FE043C9E91}">
      <dgm:prSet/>
      <dgm:spPr/>
      <dgm:t>
        <a:bodyPr/>
        <a:lstStyle/>
        <a:p>
          <a:endParaRPr lang="en-US"/>
        </a:p>
      </dgm:t>
    </dgm:pt>
    <dgm:pt modelId="{E1F5838C-CEAC-DE4C-95B0-76A38EF6F5A2}">
      <dgm:prSet phldrT="[Text]"/>
      <dgm:spPr/>
      <dgm:t>
        <a:bodyPr/>
        <a:lstStyle/>
        <a:p>
          <a:r>
            <a:rPr lang="en-US" dirty="0"/>
            <a:t>Plots</a:t>
          </a:r>
        </a:p>
      </dgm:t>
    </dgm:pt>
    <dgm:pt modelId="{3316600F-050A-D045-8A03-C9826A2A9C72}" type="parTrans" cxnId="{8DECD928-8C0C-7349-88DE-32AA2E1321C7}">
      <dgm:prSet/>
      <dgm:spPr>
        <a:ln>
          <a:noFill/>
        </a:ln>
      </dgm:spPr>
      <dgm:t>
        <a:bodyPr/>
        <a:lstStyle/>
        <a:p>
          <a:endParaRPr lang="en-US" dirty="0"/>
        </a:p>
      </dgm:t>
    </dgm:pt>
    <dgm:pt modelId="{75AD45F5-BD81-1943-8EE9-B5DE74E8099D}" type="sibTrans" cxnId="{8DECD928-8C0C-7349-88DE-32AA2E1321C7}">
      <dgm:prSet/>
      <dgm:spPr/>
      <dgm:t>
        <a:bodyPr/>
        <a:lstStyle/>
        <a:p>
          <a:endParaRPr lang="en-US"/>
        </a:p>
      </dgm:t>
    </dgm:pt>
    <dgm:pt modelId="{F4F5E60B-49D0-B84A-8C07-F09ECD264AD5}">
      <dgm:prSet phldrT="[Text]"/>
      <dgm:spPr/>
      <dgm:t>
        <a:bodyPr/>
        <a:lstStyle/>
        <a:p>
          <a:r>
            <a:rPr lang="en-US" dirty="0"/>
            <a:t>Stems</a:t>
          </a:r>
        </a:p>
      </dgm:t>
    </dgm:pt>
    <dgm:pt modelId="{4108CBF1-230D-4E4D-AFBE-D27C1982C914}" type="parTrans" cxnId="{6EE603D1-F0FB-7543-941C-2691F2D09585}">
      <dgm:prSet/>
      <dgm:spPr>
        <a:ln>
          <a:noFill/>
        </a:ln>
      </dgm:spPr>
      <dgm:t>
        <a:bodyPr/>
        <a:lstStyle/>
        <a:p>
          <a:endParaRPr lang="en-US"/>
        </a:p>
      </dgm:t>
    </dgm:pt>
    <dgm:pt modelId="{B0E2D7BD-8FD4-2645-93C5-185B15D8CF25}" type="sibTrans" cxnId="{6EE603D1-F0FB-7543-941C-2691F2D09585}">
      <dgm:prSet/>
      <dgm:spPr/>
      <dgm:t>
        <a:bodyPr/>
        <a:lstStyle/>
        <a:p>
          <a:endParaRPr lang="en-US"/>
        </a:p>
      </dgm:t>
    </dgm:pt>
    <dgm:pt modelId="{6EED6111-81D4-1D49-94D3-3AF0821A1FE5}">
      <dgm:prSet phldrT="[Text]"/>
      <dgm:spPr/>
      <dgm:t>
        <a:bodyPr/>
        <a:lstStyle/>
        <a:p>
          <a:r>
            <a:rPr lang="en-US" dirty="0"/>
            <a:t>Output</a:t>
          </a:r>
        </a:p>
      </dgm:t>
    </dgm:pt>
    <dgm:pt modelId="{09D4F833-66A7-0C40-A1DC-08AD53EBD8AF}" type="parTrans" cxnId="{59595504-5FE1-704E-93D5-841E03872A73}">
      <dgm:prSet/>
      <dgm:spPr/>
      <dgm:t>
        <a:bodyPr/>
        <a:lstStyle/>
        <a:p>
          <a:endParaRPr lang="en-US"/>
        </a:p>
      </dgm:t>
    </dgm:pt>
    <dgm:pt modelId="{8391CC42-E415-954F-A13D-6E307587DBC2}" type="sibTrans" cxnId="{59595504-5FE1-704E-93D5-841E03872A73}">
      <dgm:prSet/>
      <dgm:spPr/>
      <dgm:t>
        <a:bodyPr/>
        <a:lstStyle/>
        <a:p>
          <a:endParaRPr lang="en-US"/>
        </a:p>
      </dgm:t>
    </dgm:pt>
    <dgm:pt modelId="{BB2CD90D-7921-4A47-B5D5-CB81A183E064}">
      <dgm:prSet phldrT="[Text]"/>
      <dgm:spPr/>
      <dgm:t>
        <a:bodyPr/>
        <a:lstStyle/>
        <a:p>
          <a:r>
            <a:rPr lang="en-US" dirty="0"/>
            <a:t>Data</a:t>
          </a:r>
        </a:p>
      </dgm:t>
    </dgm:pt>
    <dgm:pt modelId="{B221FC79-F28B-6C4C-B2EE-DDDB2FBDAD4C}" type="parTrans" cxnId="{AA28DD4D-B5A0-9848-A0BC-C216CF1B616F}">
      <dgm:prSet/>
      <dgm:spPr/>
      <dgm:t>
        <a:bodyPr/>
        <a:lstStyle/>
        <a:p>
          <a:endParaRPr lang="en-US"/>
        </a:p>
      </dgm:t>
    </dgm:pt>
    <dgm:pt modelId="{B8A5CEF6-240E-E049-8C14-F1C57F5E5ED8}" type="sibTrans" cxnId="{AA28DD4D-B5A0-9848-A0BC-C216CF1B616F}">
      <dgm:prSet/>
      <dgm:spPr/>
      <dgm:t>
        <a:bodyPr/>
        <a:lstStyle/>
        <a:p>
          <a:endParaRPr lang="en-US"/>
        </a:p>
      </dgm:t>
    </dgm:pt>
    <dgm:pt modelId="{DFA87CA4-FFFB-C44F-834B-96C4DD79D544}">
      <dgm:prSet phldrT="[Text]"/>
      <dgm:spPr/>
      <dgm:t>
        <a:bodyPr/>
        <a:lstStyle/>
        <a:p>
          <a:r>
            <a:rPr lang="en-US" dirty="0"/>
            <a:t>Emotions</a:t>
          </a:r>
        </a:p>
      </dgm:t>
    </dgm:pt>
    <dgm:pt modelId="{3193AD97-3E4A-DB4E-949C-3C983B5B3FB0}" type="parTrans" cxnId="{F2B70ECE-CF59-9E46-A709-CC6C278201BF}">
      <dgm:prSet/>
      <dgm:spPr/>
      <dgm:t>
        <a:bodyPr/>
        <a:lstStyle/>
        <a:p>
          <a:endParaRPr lang="en-US"/>
        </a:p>
      </dgm:t>
    </dgm:pt>
    <dgm:pt modelId="{0FCC92CE-2472-C748-BCD6-31F71B1EA151}" type="sibTrans" cxnId="{F2B70ECE-CF59-9E46-A709-CC6C278201BF}">
      <dgm:prSet/>
      <dgm:spPr/>
      <dgm:t>
        <a:bodyPr/>
        <a:lstStyle/>
        <a:p>
          <a:endParaRPr lang="en-US"/>
        </a:p>
      </dgm:t>
    </dgm:pt>
    <dgm:pt modelId="{06AC88C1-EC9B-D14F-9FF0-B9B0254134EB}" type="pres">
      <dgm:prSet presAssocID="{502B4C5F-58AA-C049-B71C-40F6A9507784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568251B-1F6D-A845-8F61-B6723A1CD68F}" type="pres">
      <dgm:prSet presAssocID="{502B4C5F-58AA-C049-B71C-40F6A9507784}" presName="hierFlow" presStyleCnt="0"/>
      <dgm:spPr/>
    </dgm:pt>
    <dgm:pt modelId="{34DC96A8-6EE0-F348-A753-8715CBDC007F}" type="pres">
      <dgm:prSet presAssocID="{502B4C5F-58AA-C049-B71C-40F6A9507784}" presName="firstBuf" presStyleCnt="0"/>
      <dgm:spPr/>
    </dgm:pt>
    <dgm:pt modelId="{154C5727-238F-A347-8226-E77BF379669A}" type="pres">
      <dgm:prSet presAssocID="{502B4C5F-58AA-C049-B71C-40F6A9507784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CAC49262-EC67-5343-87D3-C5047C696040}" type="pres">
      <dgm:prSet presAssocID="{B6127246-9B50-9146-B016-D4C20407E53C}" presName="Name17" presStyleCnt="0"/>
      <dgm:spPr/>
    </dgm:pt>
    <dgm:pt modelId="{104DB961-165F-CA45-A362-2E7EFE0A0E1A}" type="pres">
      <dgm:prSet presAssocID="{B6127246-9B50-9146-B016-D4C20407E53C}" presName="level1Shape" presStyleLbl="node0" presStyleIdx="0" presStyleCnt="1">
        <dgm:presLayoutVars>
          <dgm:chPref val="3"/>
        </dgm:presLayoutVars>
      </dgm:prSet>
      <dgm:spPr/>
    </dgm:pt>
    <dgm:pt modelId="{D6648AD6-B00B-FD45-85AA-F7BEC1DBEB11}" type="pres">
      <dgm:prSet presAssocID="{B6127246-9B50-9146-B016-D4C20407E53C}" presName="hierChild2" presStyleCnt="0"/>
      <dgm:spPr/>
    </dgm:pt>
    <dgm:pt modelId="{C60A8E55-00F1-DC48-A450-B51A2784F717}" type="pres">
      <dgm:prSet presAssocID="{8F162B7D-C871-0B48-939C-E5EAD08DCDF0}" presName="Name25" presStyleLbl="parChTrans1D2" presStyleIdx="0" presStyleCnt="2"/>
      <dgm:spPr/>
    </dgm:pt>
    <dgm:pt modelId="{1EEF699E-2359-8B4B-AF99-106DAED7BCB0}" type="pres">
      <dgm:prSet presAssocID="{8F162B7D-C871-0B48-939C-E5EAD08DCDF0}" presName="connTx" presStyleLbl="parChTrans1D2" presStyleIdx="0" presStyleCnt="2"/>
      <dgm:spPr/>
    </dgm:pt>
    <dgm:pt modelId="{55E5CF90-62CF-7F4E-909F-B348D47540B1}" type="pres">
      <dgm:prSet presAssocID="{7F0C725E-722D-DB4A-8235-DB7C21B91645}" presName="Name30" presStyleCnt="0"/>
      <dgm:spPr/>
    </dgm:pt>
    <dgm:pt modelId="{CEE2626A-357C-E24E-A211-02B764C8971F}" type="pres">
      <dgm:prSet presAssocID="{7F0C725E-722D-DB4A-8235-DB7C21B91645}" presName="level2Shape" presStyleLbl="node2" presStyleIdx="0" presStyleCnt="2"/>
      <dgm:spPr/>
    </dgm:pt>
    <dgm:pt modelId="{41BC2B00-A3A5-0C48-9F93-992C9C37829C}" type="pres">
      <dgm:prSet presAssocID="{7F0C725E-722D-DB4A-8235-DB7C21B91645}" presName="hierChild3" presStyleCnt="0"/>
      <dgm:spPr/>
    </dgm:pt>
    <dgm:pt modelId="{9BB88417-3FCB-0345-B435-6DA95B283184}" type="pres">
      <dgm:prSet presAssocID="{69FD8B9E-2F6F-0942-8293-BBA551052257}" presName="Name25" presStyleLbl="parChTrans1D3" presStyleIdx="0" presStyleCnt="3"/>
      <dgm:spPr/>
    </dgm:pt>
    <dgm:pt modelId="{21D94201-5AC4-2749-B819-DD5E570CBA6D}" type="pres">
      <dgm:prSet presAssocID="{69FD8B9E-2F6F-0942-8293-BBA551052257}" presName="connTx" presStyleLbl="parChTrans1D3" presStyleIdx="0" presStyleCnt="3"/>
      <dgm:spPr/>
    </dgm:pt>
    <dgm:pt modelId="{1CA7858E-6421-6A4B-9117-B321D2B357BD}" type="pres">
      <dgm:prSet presAssocID="{C55A1676-9716-C641-9976-4FC1364469F6}" presName="Name30" presStyleCnt="0"/>
      <dgm:spPr/>
    </dgm:pt>
    <dgm:pt modelId="{49236D8E-7C9D-2F42-BA2D-9014C311FC00}" type="pres">
      <dgm:prSet presAssocID="{C55A1676-9716-C641-9976-4FC1364469F6}" presName="level2Shape" presStyleLbl="node3" presStyleIdx="0" presStyleCnt="3"/>
      <dgm:spPr/>
    </dgm:pt>
    <dgm:pt modelId="{E8C45AFE-8023-4B4B-90D9-F2D1F5F3A803}" type="pres">
      <dgm:prSet presAssocID="{C55A1676-9716-C641-9976-4FC1364469F6}" presName="hierChild3" presStyleCnt="0"/>
      <dgm:spPr/>
    </dgm:pt>
    <dgm:pt modelId="{F4E079BA-1973-BF4E-AFE3-A23D0C84FE6B}" type="pres">
      <dgm:prSet presAssocID="{AA214165-CA3C-1744-807E-E49C979E4994}" presName="Name25" presStyleLbl="parChTrans1D3" presStyleIdx="1" presStyleCnt="3"/>
      <dgm:spPr/>
    </dgm:pt>
    <dgm:pt modelId="{076BD344-F183-2B4E-8138-B4F45EB4EBBC}" type="pres">
      <dgm:prSet presAssocID="{AA214165-CA3C-1744-807E-E49C979E4994}" presName="connTx" presStyleLbl="parChTrans1D3" presStyleIdx="1" presStyleCnt="3"/>
      <dgm:spPr/>
    </dgm:pt>
    <dgm:pt modelId="{541159F2-C0B8-6140-A734-7B107A38B320}" type="pres">
      <dgm:prSet presAssocID="{F23FBFDA-41CE-2540-8AAE-77F60137EC2C}" presName="Name30" presStyleCnt="0"/>
      <dgm:spPr/>
    </dgm:pt>
    <dgm:pt modelId="{ABDE24D9-EA77-EF4D-8B4E-DF707B88B6EE}" type="pres">
      <dgm:prSet presAssocID="{F23FBFDA-41CE-2540-8AAE-77F60137EC2C}" presName="level2Shape" presStyleLbl="node3" presStyleIdx="1" presStyleCnt="3"/>
      <dgm:spPr/>
    </dgm:pt>
    <dgm:pt modelId="{837AFCC8-6858-4C43-B43E-3192CD54511E}" type="pres">
      <dgm:prSet presAssocID="{F23FBFDA-41CE-2540-8AAE-77F60137EC2C}" presName="hierChild3" presStyleCnt="0"/>
      <dgm:spPr/>
    </dgm:pt>
    <dgm:pt modelId="{A052D0CE-1A30-EB4F-9BBE-3C8B2AAFA978}" type="pres">
      <dgm:prSet presAssocID="{3316600F-050A-D045-8A03-C9826A2A9C72}" presName="Name25" presStyleLbl="parChTrans1D2" presStyleIdx="1" presStyleCnt="2"/>
      <dgm:spPr/>
    </dgm:pt>
    <dgm:pt modelId="{1E140082-8AE9-3749-821B-2C85048744F0}" type="pres">
      <dgm:prSet presAssocID="{3316600F-050A-D045-8A03-C9826A2A9C72}" presName="connTx" presStyleLbl="parChTrans1D2" presStyleIdx="1" presStyleCnt="2"/>
      <dgm:spPr/>
    </dgm:pt>
    <dgm:pt modelId="{871290C0-93D2-E841-A31F-9E8418AAA163}" type="pres">
      <dgm:prSet presAssocID="{E1F5838C-CEAC-DE4C-95B0-76A38EF6F5A2}" presName="Name30" presStyleCnt="0"/>
      <dgm:spPr/>
    </dgm:pt>
    <dgm:pt modelId="{236F280A-D59C-FE4B-B2A9-9A509AD28C89}" type="pres">
      <dgm:prSet presAssocID="{E1F5838C-CEAC-DE4C-95B0-76A38EF6F5A2}" presName="level2Shape" presStyleLbl="node2" presStyleIdx="1" presStyleCnt="2"/>
      <dgm:spPr/>
    </dgm:pt>
    <dgm:pt modelId="{7E83959C-6D6B-C449-818B-21ADCABD808E}" type="pres">
      <dgm:prSet presAssocID="{E1F5838C-CEAC-DE4C-95B0-76A38EF6F5A2}" presName="hierChild3" presStyleCnt="0"/>
      <dgm:spPr/>
    </dgm:pt>
    <dgm:pt modelId="{CBF4B988-D82A-9940-A3DA-FB61413B4071}" type="pres">
      <dgm:prSet presAssocID="{4108CBF1-230D-4E4D-AFBE-D27C1982C914}" presName="Name25" presStyleLbl="parChTrans1D3" presStyleIdx="2" presStyleCnt="3"/>
      <dgm:spPr/>
    </dgm:pt>
    <dgm:pt modelId="{685A7B05-F66B-FB43-949C-CC0855AFF313}" type="pres">
      <dgm:prSet presAssocID="{4108CBF1-230D-4E4D-AFBE-D27C1982C914}" presName="connTx" presStyleLbl="parChTrans1D3" presStyleIdx="2" presStyleCnt="3"/>
      <dgm:spPr/>
    </dgm:pt>
    <dgm:pt modelId="{A5E0A275-7908-704F-A237-4406B1F7CC16}" type="pres">
      <dgm:prSet presAssocID="{F4F5E60B-49D0-B84A-8C07-F09ECD264AD5}" presName="Name30" presStyleCnt="0"/>
      <dgm:spPr/>
    </dgm:pt>
    <dgm:pt modelId="{1272D10E-930E-4843-8D57-A94435B7DBE2}" type="pres">
      <dgm:prSet presAssocID="{F4F5E60B-49D0-B84A-8C07-F09ECD264AD5}" presName="level2Shape" presStyleLbl="node3" presStyleIdx="2" presStyleCnt="3"/>
      <dgm:spPr/>
    </dgm:pt>
    <dgm:pt modelId="{7271855E-DA87-594A-8CBF-C0588E6E839A}" type="pres">
      <dgm:prSet presAssocID="{F4F5E60B-49D0-B84A-8C07-F09ECD264AD5}" presName="hierChild3" presStyleCnt="0"/>
      <dgm:spPr/>
    </dgm:pt>
    <dgm:pt modelId="{17049B0E-5C38-384B-8528-17932C9564FA}" type="pres">
      <dgm:prSet presAssocID="{502B4C5F-58AA-C049-B71C-40F6A9507784}" presName="bgShapesFlow" presStyleCnt="0"/>
      <dgm:spPr/>
    </dgm:pt>
    <dgm:pt modelId="{25FC4FF9-C5B5-EE48-B79F-2471A3688323}" type="pres">
      <dgm:prSet presAssocID="{6EED6111-81D4-1D49-94D3-3AF0821A1FE5}" presName="rectComp" presStyleCnt="0"/>
      <dgm:spPr/>
    </dgm:pt>
    <dgm:pt modelId="{949FB24A-2DA1-7F4E-9018-C533BEE5DBD7}" type="pres">
      <dgm:prSet presAssocID="{6EED6111-81D4-1D49-94D3-3AF0821A1FE5}" presName="bgRect" presStyleLbl="bgShp" presStyleIdx="0" presStyleCnt="3"/>
      <dgm:spPr/>
    </dgm:pt>
    <dgm:pt modelId="{9255A48E-8B61-D844-A849-9BA60349B74F}" type="pres">
      <dgm:prSet presAssocID="{6EED6111-81D4-1D49-94D3-3AF0821A1FE5}" presName="bgRectTx" presStyleLbl="bgShp" presStyleIdx="0" presStyleCnt="3">
        <dgm:presLayoutVars>
          <dgm:bulletEnabled val="1"/>
        </dgm:presLayoutVars>
      </dgm:prSet>
      <dgm:spPr/>
    </dgm:pt>
    <dgm:pt modelId="{3968E5CD-D823-EA45-857D-F3DA643522E2}" type="pres">
      <dgm:prSet presAssocID="{6EED6111-81D4-1D49-94D3-3AF0821A1FE5}" presName="spComp" presStyleCnt="0"/>
      <dgm:spPr/>
    </dgm:pt>
    <dgm:pt modelId="{BD878130-072F-A24D-8930-3D8F94000272}" type="pres">
      <dgm:prSet presAssocID="{6EED6111-81D4-1D49-94D3-3AF0821A1FE5}" presName="hSp" presStyleCnt="0"/>
      <dgm:spPr/>
    </dgm:pt>
    <dgm:pt modelId="{B6A4544F-50A1-914D-88D8-F149F6B87397}" type="pres">
      <dgm:prSet presAssocID="{BB2CD90D-7921-4A47-B5D5-CB81A183E064}" presName="rectComp" presStyleCnt="0"/>
      <dgm:spPr/>
    </dgm:pt>
    <dgm:pt modelId="{1EF1B1E8-0D21-F441-A9E0-40AF63C9CD55}" type="pres">
      <dgm:prSet presAssocID="{BB2CD90D-7921-4A47-B5D5-CB81A183E064}" presName="bgRect" presStyleLbl="bgShp" presStyleIdx="1" presStyleCnt="3"/>
      <dgm:spPr/>
    </dgm:pt>
    <dgm:pt modelId="{CE6342F0-1ABB-4642-BD31-7CD06F21DFFE}" type="pres">
      <dgm:prSet presAssocID="{BB2CD90D-7921-4A47-B5D5-CB81A183E064}" presName="bgRectTx" presStyleLbl="bgShp" presStyleIdx="1" presStyleCnt="3">
        <dgm:presLayoutVars>
          <dgm:bulletEnabled val="1"/>
        </dgm:presLayoutVars>
      </dgm:prSet>
      <dgm:spPr/>
    </dgm:pt>
    <dgm:pt modelId="{F95E10EA-6275-8946-A7D6-655F65777BA1}" type="pres">
      <dgm:prSet presAssocID="{BB2CD90D-7921-4A47-B5D5-CB81A183E064}" presName="spComp" presStyleCnt="0"/>
      <dgm:spPr/>
    </dgm:pt>
    <dgm:pt modelId="{4389319F-0C99-0F4E-A841-A7D76A719B84}" type="pres">
      <dgm:prSet presAssocID="{BB2CD90D-7921-4A47-B5D5-CB81A183E064}" presName="hSp" presStyleCnt="0"/>
      <dgm:spPr/>
    </dgm:pt>
    <dgm:pt modelId="{2654C828-AE92-AA4D-B6F4-D536E4991136}" type="pres">
      <dgm:prSet presAssocID="{DFA87CA4-FFFB-C44F-834B-96C4DD79D544}" presName="rectComp" presStyleCnt="0"/>
      <dgm:spPr/>
    </dgm:pt>
    <dgm:pt modelId="{5DB26DC7-E21B-9D42-A845-313CC1051FA3}" type="pres">
      <dgm:prSet presAssocID="{DFA87CA4-FFFB-C44F-834B-96C4DD79D544}" presName="bgRect" presStyleLbl="bgShp" presStyleIdx="2" presStyleCnt="3"/>
      <dgm:spPr/>
    </dgm:pt>
    <dgm:pt modelId="{28835689-8A9E-E240-A092-F977D0A5C7FB}" type="pres">
      <dgm:prSet presAssocID="{DFA87CA4-FFFB-C44F-834B-96C4DD79D544}" presName="bgRectTx" presStyleLbl="bgShp" presStyleIdx="2" presStyleCnt="3">
        <dgm:presLayoutVars>
          <dgm:bulletEnabled val="1"/>
        </dgm:presLayoutVars>
      </dgm:prSet>
      <dgm:spPr/>
    </dgm:pt>
  </dgm:ptLst>
  <dgm:cxnLst>
    <dgm:cxn modelId="{59595504-5FE1-704E-93D5-841E03872A73}" srcId="{502B4C5F-58AA-C049-B71C-40F6A9507784}" destId="{6EED6111-81D4-1D49-94D3-3AF0821A1FE5}" srcOrd="1" destOrd="0" parTransId="{09D4F833-66A7-0C40-A1DC-08AD53EBD8AF}" sibTransId="{8391CC42-E415-954F-A13D-6E307587DBC2}"/>
    <dgm:cxn modelId="{0FA07906-C9C6-0A4D-8ABF-264AC541B74B}" srcId="{502B4C5F-58AA-C049-B71C-40F6A9507784}" destId="{B6127246-9B50-9146-B016-D4C20407E53C}" srcOrd="0" destOrd="0" parTransId="{5D9274A1-A3FB-6C4F-B803-066318D97205}" sibTransId="{94B9B0A6-D9B3-8C4C-8141-7D7FC4A7FD92}"/>
    <dgm:cxn modelId="{7856D408-E6EB-FA46-877E-11B870CB020E}" type="presOf" srcId="{AA214165-CA3C-1744-807E-E49C979E4994}" destId="{076BD344-F183-2B4E-8138-B4F45EB4EBBC}" srcOrd="1" destOrd="0" presId="urn:microsoft.com/office/officeart/2005/8/layout/hierarchy5"/>
    <dgm:cxn modelId="{CE08900A-76EF-C748-88D2-BE12700DB7F0}" type="presOf" srcId="{3316600F-050A-D045-8A03-C9826A2A9C72}" destId="{A052D0CE-1A30-EB4F-9BBE-3C8B2AAFA978}" srcOrd="0" destOrd="0" presId="urn:microsoft.com/office/officeart/2005/8/layout/hierarchy5"/>
    <dgm:cxn modelId="{F1E7B714-087D-6147-BED9-1CF18BAC7475}" type="presOf" srcId="{69FD8B9E-2F6F-0942-8293-BBA551052257}" destId="{21D94201-5AC4-2749-B819-DD5E570CBA6D}" srcOrd="1" destOrd="0" presId="urn:microsoft.com/office/officeart/2005/8/layout/hierarchy5"/>
    <dgm:cxn modelId="{0BCCAE1F-97E1-BE4C-8A1C-42BFD21DDB37}" type="presOf" srcId="{502B4C5F-58AA-C049-B71C-40F6A9507784}" destId="{06AC88C1-EC9B-D14F-9FF0-B9B0254134EB}" srcOrd="0" destOrd="0" presId="urn:microsoft.com/office/officeart/2005/8/layout/hierarchy5"/>
    <dgm:cxn modelId="{8DECD928-8C0C-7349-88DE-32AA2E1321C7}" srcId="{B6127246-9B50-9146-B016-D4C20407E53C}" destId="{E1F5838C-CEAC-DE4C-95B0-76A38EF6F5A2}" srcOrd="1" destOrd="0" parTransId="{3316600F-050A-D045-8A03-C9826A2A9C72}" sibTransId="{75AD45F5-BD81-1943-8EE9-B5DE74E8099D}"/>
    <dgm:cxn modelId="{975B1A3B-EFC5-BC45-ACB0-0C716327637D}" type="presOf" srcId="{6EED6111-81D4-1D49-94D3-3AF0821A1FE5}" destId="{9255A48E-8B61-D844-A849-9BA60349B74F}" srcOrd="1" destOrd="0" presId="urn:microsoft.com/office/officeart/2005/8/layout/hierarchy5"/>
    <dgm:cxn modelId="{3F9E513E-84FA-6E4E-824A-25E21A01E495}" type="presOf" srcId="{4108CBF1-230D-4E4D-AFBE-D27C1982C914}" destId="{CBF4B988-D82A-9940-A3DA-FB61413B4071}" srcOrd="0" destOrd="0" presId="urn:microsoft.com/office/officeart/2005/8/layout/hierarchy5"/>
    <dgm:cxn modelId="{9DFB8243-FF51-B643-B03F-2B892118277D}" type="presOf" srcId="{8F162B7D-C871-0B48-939C-E5EAD08DCDF0}" destId="{1EEF699E-2359-8B4B-AF99-106DAED7BCB0}" srcOrd="1" destOrd="0" presId="urn:microsoft.com/office/officeart/2005/8/layout/hierarchy5"/>
    <dgm:cxn modelId="{AA28DD4D-B5A0-9848-A0BC-C216CF1B616F}" srcId="{502B4C5F-58AA-C049-B71C-40F6A9507784}" destId="{BB2CD90D-7921-4A47-B5D5-CB81A183E064}" srcOrd="2" destOrd="0" parTransId="{B221FC79-F28B-6C4C-B2EE-DDDB2FBDAD4C}" sibTransId="{B8A5CEF6-240E-E049-8C14-F1C57F5E5ED8}"/>
    <dgm:cxn modelId="{78FDE658-C5B3-B140-9309-E8C80C0A80F2}" type="presOf" srcId="{3316600F-050A-D045-8A03-C9826A2A9C72}" destId="{1E140082-8AE9-3749-821B-2C85048744F0}" srcOrd="1" destOrd="0" presId="urn:microsoft.com/office/officeart/2005/8/layout/hierarchy5"/>
    <dgm:cxn modelId="{C202ED5F-3889-A647-B7DB-CF3F27431A6F}" type="presOf" srcId="{DFA87CA4-FFFB-C44F-834B-96C4DD79D544}" destId="{5DB26DC7-E21B-9D42-A845-313CC1051FA3}" srcOrd="0" destOrd="0" presId="urn:microsoft.com/office/officeart/2005/8/layout/hierarchy5"/>
    <dgm:cxn modelId="{FFBB6B63-669B-C14C-AFAC-F90FDCECB3B6}" type="presOf" srcId="{C55A1676-9716-C641-9976-4FC1364469F6}" destId="{49236D8E-7C9D-2F42-BA2D-9014C311FC00}" srcOrd="0" destOrd="0" presId="urn:microsoft.com/office/officeart/2005/8/layout/hierarchy5"/>
    <dgm:cxn modelId="{47AEB67B-4C32-0C46-A46B-CA437F69387D}" srcId="{7F0C725E-722D-DB4A-8235-DB7C21B91645}" destId="{C55A1676-9716-C641-9976-4FC1364469F6}" srcOrd="0" destOrd="0" parTransId="{69FD8B9E-2F6F-0942-8293-BBA551052257}" sibTransId="{AB37D631-F725-9041-96E1-099A976D6220}"/>
    <dgm:cxn modelId="{07267689-DFB7-0143-A65D-9F0082C4B6D8}" type="presOf" srcId="{BB2CD90D-7921-4A47-B5D5-CB81A183E064}" destId="{1EF1B1E8-0D21-F441-A9E0-40AF63C9CD55}" srcOrd="0" destOrd="0" presId="urn:microsoft.com/office/officeart/2005/8/layout/hierarchy5"/>
    <dgm:cxn modelId="{1ED61695-516A-8048-8260-5B6C5E6E616B}" type="presOf" srcId="{4108CBF1-230D-4E4D-AFBE-D27C1982C914}" destId="{685A7B05-F66B-FB43-949C-CC0855AFF313}" srcOrd="1" destOrd="0" presId="urn:microsoft.com/office/officeart/2005/8/layout/hierarchy5"/>
    <dgm:cxn modelId="{2B72709E-1585-3A4E-AEAE-79DEAB5C2C5A}" type="presOf" srcId="{E1F5838C-CEAC-DE4C-95B0-76A38EF6F5A2}" destId="{236F280A-D59C-FE4B-B2A9-9A509AD28C89}" srcOrd="0" destOrd="0" presId="urn:microsoft.com/office/officeart/2005/8/layout/hierarchy5"/>
    <dgm:cxn modelId="{F8931AA3-39E9-3D48-9BC2-C6CA90BA977D}" type="presOf" srcId="{F23FBFDA-41CE-2540-8AAE-77F60137EC2C}" destId="{ABDE24D9-EA77-EF4D-8B4E-DF707B88B6EE}" srcOrd="0" destOrd="0" presId="urn:microsoft.com/office/officeart/2005/8/layout/hierarchy5"/>
    <dgm:cxn modelId="{F39956A9-CFD9-D344-908C-62BC984E6607}" type="presOf" srcId="{DFA87CA4-FFFB-C44F-834B-96C4DD79D544}" destId="{28835689-8A9E-E240-A092-F977D0A5C7FB}" srcOrd="1" destOrd="0" presId="urn:microsoft.com/office/officeart/2005/8/layout/hierarchy5"/>
    <dgm:cxn modelId="{F29DC6AF-E8EC-BA44-8686-CB4DE399A0EB}" srcId="{B6127246-9B50-9146-B016-D4C20407E53C}" destId="{7F0C725E-722D-DB4A-8235-DB7C21B91645}" srcOrd="0" destOrd="0" parTransId="{8F162B7D-C871-0B48-939C-E5EAD08DCDF0}" sibTransId="{0AFB6244-8811-F342-A878-1973A785B493}"/>
    <dgm:cxn modelId="{E8E717B9-6774-6C4B-B855-74E379DD407A}" type="presOf" srcId="{F4F5E60B-49D0-B84A-8C07-F09ECD264AD5}" destId="{1272D10E-930E-4843-8D57-A94435B7DBE2}" srcOrd="0" destOrd="0" presId="urn:microsoft.com/office/officeart/2005/8/layout/hierarchy5"/>
    <dgm:cxn modelId="{C833F1C9-BC16-1B44-A604-34FE043C9E91}" srcId="{7F0C725E-722D-DB4A-8235-DB7C21B91645}" destId="{F23FBFDA-41CE-2540-8AAE-77F60137EC2C}" srcOrd="1" destOrd="0" parTransId="{AA214165-CA3C-1744-807E-E49C979E4994}" sibTransId="{710C746C-D86A-2F4C-8B5E-8F29ABE95462}"/>
    <dgm:cxn modelId="{F2B70ECE-CF59-9E46-A709-CC6C278201BF}" srcId="{502B4C5F-58AA-C049-B71C-40F6A9507784}" destId="{DFA87CA4-FFFB-C44F-834B-96C4DD79D544}" srcOrd="3" destOrd="0" parTransId="{3193AD97-3E4A-DB4E-949C-3C983B5B3FB0}" sibTransId="{0FCC92CE-2472-C748-BCD6-31F71B1EA151}"/>
    <dgm:cxn modelId="{6EE603D1-F0FB-7543-941C-2691F2D09585}" srcId="{E1F5838C-CEAC-DE4C-95B0-76A38EF6F5A2}" destId="{F4F5E60B-49D0-B84A-8C07-F09ECD264AD5}" srcOrd="0" destOrd="0" parTransId="{4108CBF1-230D-4E4D-AFBE-D27C1982C914}" sibTransId="{B0E2D7BD-8FD4-2645-93C5-185B15D8CF25}"/>
    <dgm:cxn modelId="{0F806BDF-887D-5D4B-9E9D-CD27B3F9E09D}" type="presOf" srcId="{69FD8B9E-2F6F-0942-8293-BBA551052257}" destId="{9BB88417-3FCB-0345-B435-6DA95B283184}" srcOrd="0" destOrd="0" presId="urn:microsoft.com/office/officeart/2005/8/layout/hierarchy5"/>
    <dgm:cxn modelId="{CA0F99E2-D5F7-7840-9AFE-4AD535851324}" type="presOf" srcId="{7F0C725E-722D-DB4A-8235-DB7C21B91645}" destId="{CEE2626A-357C-E24E-A211-02B764C8971F}" srcOrd="0" destOrd="0" presId="urn:microsoft.com/office/officeart/2005/8/layout/hierarchy5"/>
    <dgm:cxn modelId="{388AE7ED-C868-B143-B336-EA443E6AA9EE}" type="presOf" srcId="{BB2CD90D-7921-4A47-B5D5-CB81A183E064}" destId="{CE6342F0-1ABB-4642-BD31-7CD06F21DFFE}" srcOrd="1" destOrd="0" presId="urn:microsoft.com/office/officeart/2005/8/layout/hierarchy5"/>
    <dgm:cxn modelId="{56CCF8F2-AED8-9B4E-AB18-57FE89ED2D25}" type="presOf" srcId="{8F162B7D-C871-0B48-939C-E5EAD08DCDF0}" destId="{C60A8E55-00F1-DC48-A450-B51A2784F717}" srcOrd="0" destOrd="0" presId="urn:microsoft.com/office/officeart/2005/8/layout/hierarchy5"/>
    <dgm:cxn modelId="{BF9999F9-8C99-F841-BE96-CE5572E69706}" type="presOf" srcId="{6EED6111-81D4-1D49-94D3-3AF0821A1FE5}" destId="{949FB24A-2DA1-7F4E-9018-C533BEE5DBD7}" srcOrd="0" destOrd="0" presId="urn:microsoft.com/office/officeart/2005/8/layout/hierarchy5"/>
    <dgm:cxn modelId="{C12928FD-F09E-B441-AEF1-E1FE63B23EB2}" type="presOf" srcId="{B6127246-9B50-9146-B016-D4C20407E53C}" destId="{104DB961-165F-CA45-A362-2E7EFE0A0E1A}" srcOrd="0" destOrd="0" presId="urn:microsoft.com/office/officeart/2005/8/layout/hierarchy5"/>
    <dgm:cxn modelId="{CE48FCFF-08EA-9340-ADA1-00D95A6CCCA3}" type="presOf" srcId="{AA214165-CA3C-1744-807E-E49C979E4994}" destId="{F4E079BA-1973-BF4E-AFE3-A23D0C84FE6B}" srcOrd="0" destOrd="0" presId="urn:microsoft.com/office/officeart/2005/8/layout/hierarchy5"/>
    <dgm:cxn modelId="{4783EB0C-53E2-D948-A7B1-5BF81140CE92}" type="presParOf" srcId="{06AC88C1-EC9B-D14F-9FF0-B9B0254134EB}" destId="{1568251B-1F6D-A845-8F61-B6723A1CD68F}" srcOrd="0" destOrd="0" presId="urn:microsoft.com/office/officeart/2005/8/layout/hierarchy5"/>
    <dgm:cxn modelId="{5032F6F7-9A1A-D241-9559-C2F84870E397}" type="presParOf" srcId="{1568251B-1F6D-A845-8F61-B6723A1CD68F}" destId="{34DC96A8-6EE0-F348-A753-8715CBDC007F}" srcOrd="0" destOrd="0" presId="urn:microsoft.com/office/officeart/2005/8/layout/hierarchy5"/>
    <dgm:cxn modelId="{E604D4F0-02C9-3A4C-BFB2-1D51E7EEC955}" type="presParOf" srcId="{1568251B-1F6D-A845-8F61-B6723A1CD68F}" destId="{154C5727-238F-A347-8226-E77BF379669A}" srcOrd="1" destOrd="0" presId="urn:microsoft.com/office/officeart/2005/8/layout/hierarchy5"/>
    <dgm:cxn modelId="{61587380-E5DC-184D-A437-58C9327E857F}" type="presParOf" srcId="{154C5727-238F-A347-8226-E77BF379669A}" destId="{CAC49262-EC67-5343-87D3-C5047C696040}" srcOrd="0" destOrd="0" presId="urn:microsoft.com/office/officeart/2005/8/layout/hierarchy5"/>
    <dgm:cxn modelId="{0BBD520B-FB61-A54D-9580-34F2C64364BC}" type="presParOf" srcId="{CAC49262-EC67-5343-87D3-C5047C696040}" destId="{104DB961-165F-CA45-A362-2E7EFE0A0E1A}" srcOrd="0" destOrd="0" presId="urn:microsoft.com/office/officeart/2005/8/layout/hierarchy5"/>
    <dgm:cxn modelId="{4BD9B50F-4640-D343-AA52-7271ACD00D4F}" type="presParOf" srcId="{CAC49262-EC67-5343-87D3-C5047C696040}" destId="{D6648AD6-B00B-FD45-85AA-F7BEC1DBEB11}" srcOrd="1" destOrd="0" presId="urn:microsoft.com/office/officeart/2005/8/layout/hierarchy5"/>
    <dgm:cxn modelId="{117D7361-73AF-294C-9174-D4E314030DE0}" type="presParOf" srcId="{D6648AD6-B00B-FD45-85AA-F7BEC1DBEB11}" destId="{C60A8E55-00F1-DC48-A450-B51A2784F717}" srcOrd="0" destOrd="0" presId="urn:microsoft.com/office/officeart/2005/8/layout/hierarchy5"/>
    <dgm:cxn modelId="{EC99BB75-D5F8-E74C-A498-E4C6B57F97B5}" type="presParOf" srcId="{C60A8E55-00F1-DC48-A450-B51A2784F717}" destId="{1EEF699E-2359-8B4B-AF99-106DAED7BCB0}" srcOrd="0" destOrd="0" presId="urn:microsoft.com/office/officeart/2005/8/layout/hierarchy5"/>
    <dgm:cxn modelId="{2744DA5E-4FF6-1147-AD40-7DE85A69DB32}" type="presParOf" srcId="{D6648AD6-B00B-FD45-85AA-F7BEC1DBEB11}" destId="{55E5CF90-62CF-7F4E-909F-B348D47540B1}" srcOrd="1" destOrd="0" presId="urn:microsoft.com/office/officeart/2005/8/layout/hierarchy5"/>
    <dgm:cxn modelId="{BE9D8B13-FE2D-D24C-9ADF-AF82D21B2BEB}" type="presParOf" srcId="{55E5CF90-62CF-7F4E-909F-B348D47540B1}" destId="{CEE2626A-357C-E24E-A211-02B764C8971F}" srcOrd="0" destOrd="0" presId="urn:microsoft.com/office/officeart/2005/8/layout/hierarchy5"/>
    <dgm:cxn modelId="{671CEE55-BF89-7D4A-9815-4B31ABC44558}" type="presParOf" srcId="{55E5CF90-62CF-7F4E-909F-B348D47540B1}" destId="{41BC2B00-A3A5-0C48-9F93-992C9C37829C}" srcOrd="1" destOrd="0" presId="urn:microsoft.com/office/officeart/2005/8/layout/hierarchy5"/>
    <dgm:cxn modelId="{09604F77-2635-0D47-BF87-69F914C9F519}" type="presParOf" srcId="{41BC2B00-A3A5-0C48-9F93-992C9C37829C}" destId="{9BB88417-3FCB-0345-B435-6DA95B283184}" srcOrd="0" destOrd="0" presId="urn:microsoft.com/office/officeart/2005/8/layout/hierarchy5"/>
    <dgm:cxn modelId="{0A40BB24-5961-614F-A2A3-31059C701C7B}" type="presParOf" srcId="{9BB88417-3FCB-0345-B435-6DA95B283184}" destId="{21D94201-5AC4-2749-B819-DD5E570CBA6D}" srcOrd="0" destOrd="0" presId="urn:microsoft.com/office/officeart/2005/8/layout/hierarchy5"/>
    <dgm:cxn modelId="{46E6369C-9BB5-0746-9810-E9044C4B7A8A}" type="presParOf" srcId="{41BC2B00-A3A5-0C48-9F93-992C9C37829C}" destId="{1CA7858E-6421-6A4B-9117-B321D2B357BD}" srcOrd="1" destOrd="0" presId="urn:microsoft.com/office/officeart/2005/8/layout/hierarchy5"/>
    <dgm:cxn modelId="{B9618F09-32D7-164E-B985-EEC88AFBD378}" type="presParOf" srcId="{1CA7858E-6421-6A4B-9117-B321D2B357BD}" destId="{49236D8E-7C9D-2F42-BA2D-9014C311FC00}" srcOrd="0" destOrd="0" presId="urn:microsoft.com/office/officeart/2005/8/layout/hierarchy5"/>
    <dgm:cxn modelId="{50092A37-DF2E-D448-819B-5E6F96DF4BB9}" type="presParOf" srcId="{1CA7858E-6421-6A4B-9117-B321D2B357BD}" destId="{E8C45AFE-8023-4B4B-90D9-F2D1F5F3A803}" srcOrd="1" destOrd="0" presId="urn:microsoft.com/office/officeart/2005/8/layout/hierarchy5"/>
    <dgm:cxn modelId="{93826E98-8FBC-FF4F-A176-894BD62D8192}" type="presParOf" srcId="{41BC2B00-A3A5-0C48-9F93-992C9C37829C}" destId="{F4E079BA-1973-BF4E-AFE3-A23D0C84FE6B}" srcOrd="2" destOrd="0" presId="urn:microsoft.com/office/officeart/2005/8/layout/hierarchy5"/>
    <dgm:cxn modelId="{D479E36B-9F0D-4B4D-B881-7A4A5ACC9AFA}" type="presParOf" srcId="{F4E079BA-1973-BF4E-AFE3-A23D0C84FE6B}" destId="{076BD344-F183-2B4E-8138-B4F45EB4EBBC}" srcOrd="0" destOrd="0" presId="urn:microsoft.com/office/officeart/2005/8/layout/hierarchy5"/>
    <dgm:cxn modelId="{FFDCA33D-329F-E344-8572-F86E1E9A5BAD}" type="presParOf" srcId="{41BC2B00-A3A5-0C48-9F93-992C9C37829C}" destId="{541159F2-C0B8-6140-A734-7B107A38B320}" srcOrd="3" destOrd="0" presId="urn:microsoft.com/office/officeart/2005/8/layout/hierarchy5"/>
    <dgm:cxn modelId="{6409818B-429B-B64A-8412-AC2DC36B3506}" type="presParOf" srcId="{541159F2-C0B8-6140-A734-7B107A38B320}" destId="{ABDE24D9-EA77-EF4D-8B4E-DF707B88B6EE}" srcOrd="0" destOrd="0" presId="urn:microsoft.com/office/officeart/2005/8/layout/hierarchy5"/>
    <dgm:cxn modelId="{3344D04F-1D09-1C46-9586-22F50AAD47BE}" type="presParOf" srcId="{541159F2-C0B8-6140-A734-7B107A38B320}" destId="{837AFCC8-6858-4C43-B43E-3192CD54511E}" srcOrd="1" destOrd="0" presId="urn:microsoft.com/office/officeart/2005/8/layout/hierarchy5"/>
    <dgm:cxn modelId="{B8328A7F-FC60-0847-86B9-DF1281456788}" type="presParOf" srcId="{D6648AD6-B00B-FD45-85AA-F7BEC1DBEB11}" destId="{A052D0CE-1A30-EB4F-9BBE-3C8B2AAFA978}" srcOrd="2" destOrd="0" presId="urn:microsoft.com/office/officeart/2005/8/layout/hierarchy5"/>
    <dgm:cxn modelId="{E740C838-06D2-C540-A816-185B8C83CA55}" type="presParOf" srcId="{A052D0CE-1A30-EB4F-9BBE-3C8B2AAFA978}" destId="{1E140082-8AE9-3749-821B-2C85048744F0}" srcOrd="0" destOrd="0" presId="urn:microsoft.com/office/officeart/2005/8/layout/hierarchy5"/>
    <dgm:cxn modelId="{F171E802-C546-4C4D-BCE7-E4A2A03B2D22}" type="presParOf" srcId="{D6648AD6-B00B-FD45-85AA-F7BEC1DBEB11}" destId="{871290C0-93D2-E841-A31F-9E8418AAA163}" srcOrd="3" destOrd="0" presId="urn:microsoft.com/office/officeart/2005/8/layout/hierarchy5"/>
    <dgm:cxn modelId="{6FB648CC-467D-1847-9FC5-85D43DC388C4}" type="presParOf" srcId="{871290C0-93D2-E841-A31F-9E8418AAA163}" destId="{236F280A-D59C-FE4B-B2A9-9A509AD28C89}" srcOrd="0" destOrd="0" presId="urn:microsoft.com/office/officeart/2005/8/layout/hierarchy5"/>
    <dgm:cxn modelId="{669702D5-5E7F-6342-BCDC-1A1362453F81}" type="presParOf" srcId="{871290C0-93D2-E841-A31F-9E8418AAA163}" destId="{7E83959C-6D6B-C449-818B-21ADCABD808E}" srcOrd="1" destOrd="0" presId="urn:microsoft.com/office/officeart/2005/8/layout/hierarchy5"/>
    <dgm:cxn modelId="{4FCA7B51-4F2A-2742-BAB0-EA5733FA4875}" type="presParOf" srcId="{7E83959C-6D6B-C449-818B-21ADCABD808E}" destId="{CBF4B988-D82A-9940-A3DA-FB61413B4071}" srcOrd="0" destOrd="0" presId="urn:microsoft.com/office/officeart/2005/8/layout/hierarchy5"/>
    <dgm:cxn modelId="{50C08989-ED7F-BD42-93D1-3BBC72D8487F}" type="presParOf" srcId="{CBF4B988-D82A-9940-A3DA-FB61413B4071}" destId="{685A7B05-F66B-FB43-949C-CC0855AFF313}" srcOrd="0" destOrd="0" presId="urn:microsoft.com/office/officeart/2005/8/layout/hierarchy5"/>
    <dgm:cxn modelId="{8CF61CA3-7B7B-1649-BA1E-1C90BBED3D6B}" type="presParOf" srcId="{7E83959C-6D6B-C449-818B-21ADCABD808E}" destId="{A5E0A275-7908-704F-A237-4406B1F7CC16}" srcOrd="1" destOrd="0" presId="urn:microsoft.com/office/officeart/2005/8/layout/hierarchy5"/>
    <dgm:cxn modelId="{73102D4E-F29E-1642-8322-A1840D3E6DEA}" type="presParOf" srcId="{A5E0A275-7908-704F-A237-4406B1F7CC16}" destId="{1272D10E-930E-4843-8D57-A94435B7DBE2}" srcOrd="0" destOrd="0" presId="urn:microsoft.com/office/officeart/2005/8/layout/hierarchy5"/>
    <dgm:cxn modelId="{16DA7291-180B-6542-80A8-1C48FE7B9A88}" type="presParOf" srcId="{A5E0A275-7908-704F-A237-4406B1F7CC16}" destId="{7271855E-DA87-594A-8CBF-C0588E6E839A}" srcOrd="1" destOrd="0" presId="urn:microsoft.com/office/officeart/2005/8/layout/hierarchy5"/>
    <dgm:cxn modelId="{3EA1DCFD-0EC9-154A-A400-906938E13C60}" type="presParOf" srcId="{06AC88C1-EC9B-D14F-9FF0-B9B0254134EB}" destId="{17049B0E-5C38-384B-8528-17932C9564FA}" srcOrd="1" destOrd="0" presId="urn:microsoft.com/office/officeart/2005/8/layout/hierarchy5"/>
    <dgm:cxn modelId="{ECA28FEA-17DD-4F48-B06B-A32CB3627515}" type="presParOf" srcId="{17049B0E-5C38-384B-8528-17932C9564FA}" destId="{25FC4FF9-C5B5-EE48-B79F-2471A3688323}" srcOrd="0" destOrd="0" presId="urn:microsoft.com/office/officeart/2005/8/layout/hierarchy5"/>
    <dgm:cxn modelId="{4A499D2B-D42F-BE47-8FDD-44334C5417F3}" type="presParOf" srcId="{25FC4FF9-C5B5-EE48-B79F-2471A3688323}" destId="{949FB24A-2DA1-7F4E-9018-C533BEE5DBD7}" srcOrd="0" destOrd="0" presId="urn:microsoft.com/office/officeart/2005/8/layout/hierarchy5"/>
    <dgm:cxn modelId="{DC2CC165-9C8C-3042-9BDF-792F3D094767}" type="presParOf" srcId="{25FC4FF9-C5B5-EE48-B79F-2471A3688323}" destId="{9255A48E-8B61-D844-A849-9BA60349B74F}" srcOrd="1" destOrd="0" presId="urn:microsoft.com/office/officeart/2005/8/layout/hierarchy5"/>
    <dgm:cxn modelId="{4805F261-0A6E-C845-9760-315A65CC6F78}" type="presParOf" srcId="{17049B0E-5C38-384B-8528-17932C9564FA}" destId="{3968E5CD-D823-EA45-857D-F3DA643522E2}" srcOrd="1" destOrd="0" presId="urn:microsoft.com/office/officeart/2005/8/layout/hierarchy5"/>
    <dgm:cxn modelId="{5AF01CE5-1F17-6B44-9A6C-5D9E00F6F56D}" type="presParOf" srcId="{3968E5CD-D823-EA45-857D-F3DA643522E2}" destId="{BD878130-072F-A24D-8930-3D8F94000272}" srcOrd="0" destOrd="0" presId="urn:microsoft.com/office/officeart/2005/8/layout/hierarchy5"/>
    <dgm:cxn modelId="{8BBC605B-6932-A74B-BFC4-49D62CCE537C}" type="presParOf" srcId="{17049B0E-5C38-384B-8528-17932C9564FA}" destId="{B6A4544F-50A1-914D-88D8-F149F6B87397}" srcOrd="2" destOrd="0" presId="urn:microsoft.com/office/officeart/2005/8/layout/hierarchy5"/>
    <dgm:cxn modelId="{1CBC50C2-DC68-1B42-AF27-EAC09C0FD125}" type="presParOf" srcId="{B6A4544F-50A1-914D-88D8-F149F6B87397}" destId="{1EF1B1E8-0D21-F441-A9E0-40AF63C9CD55}" srcOrd="0" destOrd="0" presId="urn:microsoft.com/office/officeart/2005/8/layout/hierarchy5"/>
    <dgm:cxn modelId="{1FFE0775-5956-A740-8AA1-05492186F442}" type="presParOf" srcId="{B6A4544F-50A1-914D-88D8-F149F6B87397}" destId="{CE6342F0-1ABB-4642-BD31-7CD06F21DFFE}" srcOrd="1" destOrd="0" presId="urn:microsoft.com/office/officeart/2005/8/layout/hierarchy5"/>
    <dgm:cxn modelId="{8CA36A13-BE49-3445-ACD7-1DD93D2E3E53}" type="presParOf" srcId="{17049B0E-5C38-384B-8528-17932C9564FA}" destId="{F95E10EA-6275-8946-A7D6-655F65777BA1}" srcOrd="3" destOrd="0" presId="urn:microsoft.com/office/officeart/2005/8/layout/hierarchy5"/>
    <dgm:cxn modelId="{93A55865-9BA3-C143-8227-E75DD2D46297}" type="presParOf" srcId="{F95E10EA-6275-8946-A7D6-655F65777BA1}" destId="{4389319F-0C99-0F4E-A841-A7D76A719B84}" srcOrd="0" destOrd="0" presId="urn:microsoft.com/office/officeart/2005/8/layout/hierarchy5"/>
    <dgm:cxn modelId="{947D8377-4AAF-E044-B0A0-49BC22F06B4F}" type="presParOf" srcId="{17049B0E-5C38-384B-8528-17932C9564FA}" destId="{2654C828-AE92-AA4D-B6F4-D536E4991136}" srcOrd="4" destOrd="0" presId="urn:microsoft.com/office/officeart/2005/8/layout/hierarchy5"/>
    <dgm:cxn modelId="{A2E01041-CBF6-3241-A5AC-C6D3E21D1C13}" type="presParOf" srcId="{2654C828-AE92-AA4D-B6F4-D536E4991136}" destId="{5DB26DC7-E21B-9D42-A845-313CC1051FA3}" srcOrd="0" destOrd="0" presId="urn:microsoft.com/office/officeart/2005/8/layout/hierarchy5"/>
    <dgm:cxn modelId="{D415B8AE-11A4-6A4F-9EBB-338194970012}" type="presParOf" srcId="{2654C828-AE92-AA4D-B6F4-D536E4991136}" destId="{28835689-8A9E-E240-A092-F977D0A5C7FB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0DE1B2-0B09-E54A-8ABD-A81235F04715}">
      <dsp:nvSpPr>
        <dsp:cNvPr id="0" name=""/>
        <dsp:cNvSpPr/>
      </dsp:nvSpPr>
      <dsp:spPr>
        <a:xfrm rot="2563191">
          <a:off x="4285718" y="3616391"/>
          <a:ext cx="775690" cy="39067"/>
        </a:xfrm>
        <a:custGeom>
          <a:avLst/>
          <a:gdLst/>
          <a:ahLst/>
          <a:cxnLst/>
          <a:rect l="0" t="0" r="0" b="0"/>
          <a:pathLst>
            <a:path>
              <a:moveTo>
                <a:pt x="0" y="19533"/>
              </a:moveTo>
              <a:lnTo>
                <a:pt x="775690" y="19533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39ED76-AE2B-DB46-9184-F0B44335CEB7}">
      <dsp:nvSpPr>
        <dsp:cNvPr id="0" name=""/>
        <dsp:cNvSpPr/>
      </dsp:nvSpPr>
      <dsp:spPr>
        <a:xfrm>
          <a:off x="4388622" y="2553842"/>
          <a:ext cx="863105" cy="39067"/>
        </a:xfrm>
        <a:custGeom>
          <a:avLst/>
          <a:gdLst/>
          <a:ahLst/>
          <a:cxnLst/>
          <a:rect l="0" t="0" r="0" b="0"/>
          <a:pathLst>
            <a:path>
              <a:moveTo>
                <a:pt x="0" y="19533"/>
              </a:moveTo>
              <a:lnTo>
                <a:pt x="863105" y="19533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B625DA-881A-1C42-8E0B-2EA84A9904CB}">
      <dsp:nvSpPr>
        <dsp:cNvPr id="0" name=""/>
        <dsp:cNvSpPr/>
      </dsp:nvSpPr>
      <dsp:spPr>
        <a:xfrm rot="19036809">
          <a:off x="4285718" y="1491292"/>
          <a:ext cx="775690" cy="39067"/>
        </a:xfrm>
        <a:custGeom>
          <a:avLst/>
          <a:gdLst/>
          <a:ahLst/>
          <a:cxnLst/>
          <a:rect l="0" t="0" r="0" b="0"/>
          <a:pathLst>
            <a:path>
              <a:moveTo>
                <a:pt x="0" y="19533"/>
              </a:moveTo>
              <a:lnTo>
                <a:pt x="775690" y="19533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C5C9FDB-9DB7-8741-B44C-1E810B069F08}">
      <dsp:nvSpPr>
        <dsp:cNvPr id="0" name=""/>
        <dsp:cNvSpPr/>
      </dsp:nvSpPr>
      <dsp:spPr>
        <a:xfrm>
          <a:off x="2286131" y="1336616"/>
          <a:ext cx="2473518" cy="2473518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348E3A-1B8C-4443-A1C0-D7139169CFDA}">
      <dsp:nvSpPr>
        <dsp:cNvPr id="0" name=""/>
        <dsp:cNvSpPr/>
      </dsp:nvSpPr>
      <dsp:spPr>
        <a:xfrm>
          <a:off x="4761623" y="2230"/>
          <a:ext cx="1484110" cy="1484110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Movies</a:t>
          </a:r>
        </a:p>
      </dsp:txBody>
      <dsp:txXfrm>
        <a:off x="4978966" y="219573"/>
        <a:ext cx="1049424" cy="1049424"/>
      </dsp:txXfrm>
    </dsp:sp>
    <dsp:sp modelId="{0AAE904E-73FF-0D41-AD11-5C22749B64FA}">
      <dsp:nvSpPr>
        <dsp:cNvPr id="0" name=""/>
        <dsp:cNvSpPr/>
      </dsp:nvSpPr>
      <dsp:spPr>
        <a:xfrm>
          <a:off x="6394145" y="2230"/>
          <a:ext cx="2226166" cy="1484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Top grossing movie summaries</a:t>
          </a:r>
        </a:p>
      </dsp:txBody>
      <dsp:txXfrm>
        <a:off x="6394145" y="2230"/>
        <a:ext cx="2226166" cy="1484110"/>
      </dsp:txXfrm>
    </dsp:sp>
    <dsp:sp modelId="{0DEB6BFE-6D14-B641-BBC0-99E3578367BB}">
      <dsp:nvSpPr>
        <dsp:cNvPr id="0" name=""/>
        <dsp:cNvSpPr/>
      </dsp:nvSpPr>
      <dsp:spPr>
        <a:xfrm>
          <a:off x="5251727" y="1831320"/>
          <a:ext cx="1484110" cy="1484110"/>
        </a:xfrm>
        <a:prstGeom prst="ellips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Books</a:t>
          </a:r>
        </a:p>
      </dsp:txBody>
      <dsp:txXfrm>
        <a:off x="5469070" y="2048663"/>
        <a:ext cx="1049424" cy="1049424"/>
      </dsp:txXfrm>
    </dsp:sp>
    <dsp:sp modelId="{B0C24A14-D759-8541-B056-0031AA3EB2F1}">
      <dsp:nvSpPr>
        <dsp:cNvPr id="0" name=""/>
        <dsp:cNvSpPr/>
      </dsp:nvSpPr>
      <dsp:spPr>
        <a:xfrm>
          <a:off x="6884249" y="1831320"/>
          <a:ext cx="2226166" cy="1484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NY Times Best Sellers</a:t>
          </a:r>
        </a:p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Plot database</a:t>
          </a:r>
        </a:p>
      </dsp:txBody>
      <dsp:txXfrm>
        <a:off x="6884249" y="1831320"/>
        <a:ext cx="2226166" cy="1484110"/>
      </dsp:txXfrm>
    </dsp:sp>
    <dsp:sp modelId="{E6B7E214-B78C-9E4A-95D3-3CB46B0397C4}">
      <dsp:nvSpPr>
        <dsp:cNvPr id="0" name=""/>
        <dsp:cNvSpPr/>
      </dsp:nvSpPr>
      <dsp:spPr>
        <a:xfrm>
          <a:off x="4761623" y="3660410"/>
          <a:ext cx="1484110" cy="1484110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145" tIns="17145" rIns="17145" bIns="17145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Songs</a:t>
          </a:r>
        </a:p>
      </dsp:txBody>
      <dsp:txXfrm>
        <a:off x="4978966" y="3877753"/>
        <a:ext cx="1049424" cy="1049424"/>
      </dsp:txXfrm>
    </dsp:sp>
    <dsp:sp modelId="{5F56AD6D-BC5D-EE44-9CF5-7885DBC304E2}">
      <dsp:nvSpPr>
        <dsp:cNvPr id="0" name=""/>
        <dsp:cNvSpPr/>
      </dsp:nvSpPr>
      <dsp:spPr>
        <a:xfrm>
          <a:off x="6394145" y="3660410"/>
          <a:ext cx="2226166" cy="148411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228600" lvl="1" indent="-228600" algn="l" defTabSz="11557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600" kern="1200" dirty="0"/>
            <a:t>Top 100 Billboard songs and lyrics</a:t>
          </a:r>
        </a:p>
      </dsp:txBody>
      <dsp:txXfrm>
        <a:off x="6394145" y="3660410"/>
        <a:ext cx="2226166" cy="14841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656961A-3CDA-B14E-83C6-B3DECAA46186}">
      <dsp:nvSpPr>
        <dsp:cNvPr id="0" name=""/>
        <dsp:cNvSpPr/>
      </dsp:nvSpPr>
      <dsp:spPr>
        <a:xfrm rot="10800000">
          <a:off x="1318084" y="0"/>
          <a:ext cx="3844035" cy="1399401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097" tIns="114300" rIns="21336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Robert </a:t>
          </a:r>
          <a:r>
            <a:rPr lang="en-US" sz="3000" kern="1200" dirty="0" err="1"/>
            <a:t>Plutchik's</a:t>
          </a:r>
          <a:r>
            <a:rPr lang="en-US" sz="3000" kern="1200" dirty="0"/>
            <a:t> Basic Emotions</a:t>
          </a:r>
        </a:p>
      </dsp:txBody>
      <dsp:txXfrm rot="10800000">
        <a:off x="1667934" y="0"/>
        <a:ext cx="3494185" cy="1399401"/>
      </dsp:txXfrm>
    </dsp:sp>
    <dsp:sp modelId="{6BAFF246-D990-5D43-A2C4-B51700578506}">
      <dsp:nvSpPr>
        <dsp:cNvPr id="0" name=""/>
        <dsp:cNvSpPr/>
      </dsp:nvSpPr>
      <dsp:spPr>
        <a:xfrm>
          <a:off x="618384" y="2653"/>
          <a:ext cx="1399401" cy="1399401"/>
        </a:xfrm>
        <a:prstGeom prst="ellipse">
          <a:avLst/>
        </a:prstGeom>
        <a:solidFill>
          <a:schemeClr val="accent5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9CA867-A074-0B49-A0CD-E79BFA8EF676}">
      <dsp:nvSpPr>
        <dsp:cNvPr id="0" name=""/>
        <dsp:cNvSpPr/>
      </dsp:nvSpPr>
      <dsp:spPr>
        <a:xfrm rot="10800000">
          <a:off x="1333422" y="1819786"/>
          <a:ext cx="3844035" cy="1399401"/>
        </a:xfrm>
        <a:prstGeom prst="homePlat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097" tIns="114300" rIns="21336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Synonyms and Stem (NLTK)</a:t>
          </a:r>
        </a:p>
      </dsp:txBody>
      <dsp:txXfrm rot="10800000">
        <a:off x="1683272" y="1819786"/>
        <a:ext cx="3494185" cy="1399401"/>
      </dsp:txXfrm>
    </dsp:sp>
    <dsp:sp modelId="{BA2385CC-BE22-6E43-BB5D-CE677E3016E5}">
      <dsp:nvSpPr>
        <dsp:cNvPr id="0" name=""/>
        <dsp:cNvSpPr/>
      </dsp:nvSpPr>
      <dsp:spPr>
        <a:xfrm>
          <a:off x="618384" y="1819786"/>
          <a:ext cx="1399401" cy="1399401"/>
        </a:xfrm>
        <a:prstGeom prst="ellipse">
          <a:avLst/>
        </a:prstGeom>
        <a:solidFill>
          <a:schemeClr val="accent5">
            <a:tint val="50000"/>
            <a:hueOff val="-3364820"/>
            <a:satOff val="-11474"/>
            <a:lumOff val="-191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8BFAB0-93F1-9540-9030-FB8A86275C21}">
      <dsp:nvSpPr>
        <dsp:cNvPr id="0" name=""/>
        <dsp:cNvSpPr/>
      </dsp:nvSpPr>
      <dsp:spPr>
        <a:xfrm rot="10800000">
          <a:off x="1318084" y="3636920"/>
          <a:ext cx="3844035" cy="1399401"/>
        </a:xfrm>
        <a:prstGeom prst="homePlat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097" tIns="114300" rIns="21336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Hardcoded Synonyms</a:t>
          </a:r>
        </a:p>
      </dsp:txBody>
      <dsp:txXfrm rot="10800000">
        <a:off x="1667934" y="3636920"/>
        <a:ext cx="3494185" cy="1399401"/>
      </dsp:txXfrm>
    </dsp:sp>
    <dsp:sp modelId="{66E55933-F4E4-B748-AFEF-3522BF2870C3}">
      <dsp:nvSpPr>
        <dsp:cNvPr id="0" name=""/>
        <dsp:cNvSpPr/>
      </dsp:nvSpPr>
      <dsp:spPr>
        <a:xfrm>
          <a:off x="618384" y="3636920"/>
          <a:ext cx="1399401" cy="1399401"/>
        </a:xfrm>
        <a:prstGeom prst="ellipse">
          <a:avLst/>
        </a:prstGeom>
        <a:solidFill>
          <a:schemeClr val="accent5">
            <a:tint val="50000"/>
            <a:hueOff val="-6729641"/>
            <a:satOff val="-22947"/>
            <a:lumOff val="-382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09F276-8B03-9841-9548-8298EF593AB8}">
      <dsp:nvSpPr>
        <dsp:cNvPr id="0" name=""/>
        <dsp:cNvSpPr/>
      </dsp:nvSpPr>
      <dsp:spPr>
        <a:xfrm rot="5400000">
          <a:off x="2812550" y="1537558"/>
          <a:ext cx="1359838" cy="154812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487428-FA27-2248-9D80-10F43FAFB95F}">
      <dsp:nvSpPr>
        <dsp:cNvPr id="0" name=""/>
        <dsp:cNvSpPr/>
      </dsp:nvSpPr>
      <dsp:spPr>
        <a:xfrm>
          <a:off x="2146607" y="0"/>
          <a:ext cx="2289166" cy="1602342"/>
        </a:xfrm>
        <a:prstGeom prst="roundRect">
          <a:avLst>
            <a:gd name="adj" fmla="val 166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Lyrics</a:t>
          </a:r>
        </a:p>
      </dsp:txBody>
      <dsp:txXfrm>
        <a:off x="2224841" y="78234"/>
        <a:ext cx="2132698" cy="1445874"/>
      </dsp:txXfrm>
    </dsp:sp>
    <dsp:sp modelId="{326C78D2-01F6-604F-8B53-F732A8DFA0FE}">
      <dsp:nvSpPr>
        <dsp:cNvPr id="0" name=""/>
        <dsp:cNvSpPr/>
      </dsp:nvSpPr>
      <dsp:spPr>
        <a:xfrm>
          <a:off x="4578999" y="95254"/>
          <a:ext cx="4428508" cy="12950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Baby, I’m dancing in the dark with you between my arms. Barefoot on the grass, listening to our favorite song. </a:t>
          </a:r>
        </a:p>
      </dsp:txBody>
      <dsp:txXfrm>
        <a:off x="4578999" y="95254"/>
        <a:ext cx="4428508" cy="1295083"/>
      </dsp:txXfrm>
    </dsp:sp>
    <dsp:sp modelId="{B1BF45DC-14E6-E940-96B9-874C9DBA6538}">
      <dsp:nvSpPr>
        <dsp:cNvPr id="0" name=""/>
        <dsp:cNvSpPr/>
      </dsp:nvSpPr>
      <dsp:spPr>
        <a:xfrm rot="5400000">
          <a:off x="4829864" y="3337517"/>
          <a:ext cx="1359838" cy="1548127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-12719064"/>
            <a:satOff val="34075"/>
            <a:lumOff val="123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40259F8-7213-DD41-8071-0DCF758BCA60}">
      <dsp:nvSpPr>
        <dsp:cNvPr id="0" name=""/>
        <dsp:cNvSpPr/>
      </dsp:nvSpPr>
      <dsp:spPr>
        <a:xfrm>
          <a:off x="4469589" y="1830110"/>
          <a:ext cx="2289166" cy="1602342"/>
        </a:xfrm>
        <a:prstGeom prst="roundRect">
          <a:avLst>
            <a:gd name="adj" fmla="val 166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Tokens</a:t>
          </a:r>
        </a:p>
      </dsp:txBody>
      <dsp:txXfrm>
        <a:off x="4547823" y="1908344"/>
        <a:ext cx="2132698" cy="1445874"/>
      </dsp:txXfrm>
    </dsp:sp>
    <dsp:sp modelId="{F8106645-C94B-BB41-BD5B-DCC8631677B7}">
      <dsp:nvSpPr>
        <dsp:cNvPr id="0" name=""/>
        <dsp:cNvSpPr/>
      </dsp:nvSpPr>
      <dsp:spPr>
        <a:xfrm>
          <a:off x="6805798" y="1982930"/>
          <a:ext cx="6418956" cy="12950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[‘Baby’, ‘,’ ‘I’’, ‘’m’, ‘dancing’, ‘in’, ‘the’, ‘dark’, ‘with’, ‘you’, ‘between’, ‘my’, ‘arms’, ‘.’, ‘Barefoot’ , ‘on’, ‘the’, ‘grass’, ‘,’, ‘listening’, ‘to’, ‘our’, ‘favorite’, ‘song’, ‘.’]</a:t>
          </a:r>
        </a:p>
      </dsp:txBody>
      <dsp:txXfrm>
        <a:off x="6805798" y="1982930"/>
        <a:ext cx="6418956" cy="1295083"/>
      </dsp:txXfrm>
    </dsp:sp>
    <dsp:sp modelId="{54558068-D3B3-3146-AC22-EBE308A1A460}">
      <dsp:nvSpPr>
        <dsp:cNvPr id="0" name=""/>
        <dsp:cNvSpPr/>
      </dsp:nvSpPr>
      <dsp:spPr>
        <a:xfrm>
          <a:off x="6942962" y="3630069"/>
          <a:ext cx="2289166" cy="1602342"/>
        </a:xfrm>
        <a:prstGeom prst="roundRect">
          <a:avLst>
            <a:gd name="adj" fmla="val 1667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129540" rIns="129540" bIns="12954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 err="1"/>
            <a:t>Stopwords</a:t>
          </a:r>
          <a:endParaRPr lang="en-US" sz="3400" kern="1200" dirty="0"/>
        </a:p>
      </dsp:txBody>
      <dsp:txXfrm>
        <a:off x="7021196" y="3708303"/>
        <a:ext cx="2132698" cy="1445874"/>
      </dsp:txXfrm>
    </dsp:sp>
    <dsp:sp modelId="{811E499E-3476-C342-87B8-22A8B1B3CBD9}">
      <dsp:nvSpPr>
        <dsp:cNvPr id="0" name=""/>
        <dsp:cNvSpPr/>
      </dsp:nvSpPr>
      <dsp:spPr>
        <a:xfrm>
          <a:off x="9345702" y="3799518"/>
          <a:ext cx="4907007" cy="12950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500" kern="1200" dirty="0"/>
            <a:t>[‘Baby’, ‘I’’, ‘’m’, ‘dancing’, ‘dark’, ‘arms’, ‘.’, ‘Barefoot’, ‘grass’, ‘,’, ‘listening’, ‘favorite’, ‘song’, ‘.’]</a:t>
          </a:r>
        </a:p>
      </dsp:txBody>
      <dsp:txXfrm>
        <a:off x="9345702" y="3799518"/>
        <a:ext cx="4907007" cy="129508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B26DC7-E21B-9D42-A845-313CC1051FA3}">
      <dsp:nvSpPr>
        <dsp:cNvPr id="0" name=""/>
        <dsp:cNvSpPr/>
      </dsp:nvSpPr>
      <dsp:spPr>
        <a:xfrm>
          <a:off x="6283020" y="0"/>
          <a:ext cx="2118236" cy="4414071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Emotions</a:t>
          </a:r>
        </a:p>
      </dsp:txBody>
      <dsp:txXfrm>
        <a:off x="6283020" y="0"/>
        <a:ext cx="2118236" cy="1324221"/>
      </dsp:txXfrm>
    </dsp:sp>
    <dsp:sp modelId="{1EF1B1E8-0D21-F441-A9E0-40AF63C9CD55}">
      <dsp:nvSpPr>
        <dsp:cNvPr id="0" name=""/>
        <dsp:cNvSpPr/>
      </dsp:nvSpPr>
      <dsp:spPr>
        <a:xfrm>
          <a:off x="3811744" y="0"/>
          <a:ext cx="2118236" cy="4414071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Data</a:t>
          </a:r>
        </a:p>
      </dsp:txBody>
      <dsp:txXfrm>
        <a:off x="3811744" y="0"/>
        <a:ext cx="2118236" cy="1324221"/>
      </dsp:txXfrm>
    </dsp:sp>
    <dsp:sp modelId="{949FB24A-2DA1-7F4E-9018-C533BEE5DBD7}">
      <dsp:nvSpPr>
        <dsp:cNvPr id="0" name=""/>
        <dsp:cNvSpPr/>
      </dsp:nvSpPr>
      <dsp:spPr>
        <a:xfrm>
          <a:off x="1340467" y="0"/>
          <a:ext cx="2118236" cy="4414071"/>
        </a:xfrm>
        <a:prstGeom prst="roundRect">
          <a:avLst>
            <a:gd name="adj" fmla="val 10000"/>
          </a:avLst>
        </a:prstGeom>
        <a:solidFill>
          <a:schemeClr val="accent5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 dirty="0"/>
            <a:t>Output</a:t>
          </a:r>
        </a:p>
      </dsp:txBody>
      <dsp:txXfrm>
        <a:off x="1340467" y="0"/>
        <a:ext cx="2118236" cy="1324221"/>
      </dsp:txXfrm>
    </dsp:sp>
    <dsp:sp modelId="{104DB961-165F-CA45-A362-2E7EFE0A0E1A}">
      <dsp:nvSpPr>
        <dsp:cNvPr id="0" name=""/>
        <dsp:cNvSpPr/>
      </dsp:nvSpPr>
      <dsp:spPr>
        <a:xfrm>
          <a:off x="1516987" y="2593312"/>
          <a:ext cx="1765197" cy="88259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Frequencies</a:t>
          </a:r>
        </a:p>
      </dsp:txBody>
      <dsp:txXfrm>
        <a:off x="1542837" y="2619162"/>
        <a:ext cx="1713497" cy="830898"/>
      </dsp:txXfrm>
    </dsp:sp>
    <dsp:sp modelId="{C60A8E55-00F1-DC48-A450-B51A2784F717}">
      <dsp:nvSpPr>
        <dsp:cNvPr id="0" name=""/>
        <dsp:cNvSpPr/>
      </dsp:nvSpPr>
      <dsp:spPr>
        <a:xfrm rot="18770822">
          <a:off x="3116081" y="2635995"/>
          <a:ext cx="1038285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1038285" y="17995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3609267" y="2628034"/>
        <a:ext cx="51914" cy="51914"/>
      </dsp:txXfrm>
    </dsp:sp>
    <dsp:sp modelId="{CEE2626A-357C-E24E-A211-02B764C8971F}">
      <dsp:nvSpPr>
        <dsp:cNvPr id="0" name=""/>
        <dsp:cNvSpPr/>
      </dsp:nvSpPr>
      <dsp:spPr>
        <a:xfrm>
          <a:off x="3988263" y="1832071"/>
          <a:ext cx="1765197" cy="88259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Lyrics</a:t>
          </a:r>
        </a:p>
      </dsp:txBody>
      <dsp:txXfrm>
        <a:off x="4014113" y="1857921"/>
        <a:ext cx="1713497" cy="830898"/>
      </dsp:txXfrm>
    </dsp:sp>
    <dsp:sp modelId="{9BB88417-3FCB-0345-B435-6DA95B283184}">
      <dsp:nvSpPr>
        <dsp:cNvPr id="0" name=""/>
        <dsp:cNvSpPr/>
      </dsp:nvSpPr>
      <dsp:spPr>
        <a:xfrm rot="19457599">
          <a:off x="5671731" y="2001627"/>
          <a:ext cx="869538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869538" y="17995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084762" y="1997884"/>
        <a:ext cx="43476" cy="43476"/>
      </dsp:txXfrm>
    </dsp:sp>
    <dsp:sp modelId="{49236D8E-7C9D-2F42-BA2D-9014C311FC00}">
      <dsp:nvSpPr>
        <dsp:cNvPr id="0" name=""/>
        <dsp:cNvSpPr/>
      </dsp:nvSpPr>
      <dsp:spPr>
        <a:xfrm>
          <a:off x="6459540" y="1324576"/>
          <a:ext cx="1765197" cy="8825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Basic Emotions</a:t>
          </a:r>
        </a:p>
      </dsp:txBody>
      <dsp:txXfrm>
        <a:off x="6485390" y="1350426"/>
        <a:ext cx="1713497" cy="830898"/>
      </dsp:txXfrm>
    </dsp:sp>
    <dsp:sp modelId="{F4E079BA-1973-BF4E-AFE3-A23D0C84FE6B}">
      <dsp:nvSpPr>
        <dsp:cNvPr id="0" name=""/>
        <dsp:cNvSpPr/>
      </dsp:nvSpPr>
      <dsp:spPr>
        <a:xfrm rot="2142401">
          <a:off x="5671731" y="2509122"/>
          <a:ext cx="869538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869538" y="17995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084762" y="2505379"/>
        <a:ext cx="43476" cy="43476"/>
      </dsp:txXfrm>
    </dsp:sp>
    <dsp:sp modelId="{ABDE24D9-EA77-EF4D-8B4E-DF707B88B6EE}">
      <dsp:nvSpPr>
        <dsp:cNvPr id="0" name=""/>
        <dsp:cNvSpPr/>
      </dsp:nvSpPr>
      <dsp:spPr>
        <a:xfrm>
          <a:off x="6459540" y="2339565"/>
          <a:ext cx="1765197" cy="8825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Synonyms</a:t>
          </a:r>
        </a:p>
      </dsp:txBody>
      <dsp:txXfrm>
        <a:off x="6485390" y="2365415"/>
        <a:ext cx="1713497" cy="830898"/>
      </dsp:txXfrm>
    </dsp:sp>
    <dsp:sp modelId="{A052D0CE-1A30-EB4F-9BBE-3C8B2AAFA978}">
      <dsp:nvSpPr>
        <dsp:cNvPr id="0" name=""/>
        <dsp:cNvSpPr/>
      </dsp:nvSpPr>
      <dsp:spPr>
        <a:xfrm rot="2829178">
          <a:off x="3116081" y="3397236"/>
          <a:ext cx="1038285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1038285" y="17995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 dirty="0"/>
        </a:p>
      </dsp:txBody>
      <dsp:txXfrm>
        <a:off x="3609267" y="3389275"/>
        <a:ext cx="51914" cy="51914"/>
      </dsp:txXfrm>
    </dsp:sp>
    <dsp:sp modelId="{236F280A-D59C-FE4B-B2A9-9A509AD28C89}">
      <dsp:nvSpPr>
        <dsp:cNvPr id="0" name=""/>
        <dsp:cNvSpPr/>
      </dsp:nvSpPr>
      <dsp:spPr>
        <a:xfrm>
          <a:off x="3988263" y="3354553"/>
          <a:ext cx="1765197" cy="88259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Plots</a:t>
          </a:r>
        </a:p>
      </dsp:txBody>
      <dsp:txXfrm>
        <a:off x="4014113" y="3380403"/>
        <a:ext cx="1713497" cy="830898"/>
      </dsp:txXfrm>
    </dsp:sp>
    <dsp:sp modelId="{CBF4B988-D82A-9940-A3DA-FB61413B4071}">
      <dsp:nvSpPr>
        <dsp:cNvPr id="0" name=""/>
        <dsp:cNvSpPr/>
      </dsp:nvSpPr>
      <dsp:spPr>
        <a:xfrm>
          <a:off x="5753461" y="3777857"/>
          <a:ext cx="706078" cy="35991"/>
        </a:xfrm>
        <a:custGeom>
          <a:avLst/>
          <a:gdLst/>
          <a:ahLst/>
          <a:cxnLst/>
          <a:rect l="0" t="0" r="0" b="0"/>
          <a:pathLst>
            <a:path>
              <a:moveTo>
                <a:pt x="0" y="17995"/>
              </a:moveTo>
              <a:lnTo>
                <a:pt x="706078" y="17995"/>
              </a:lnTo>
            </a:path>
          </a:pathLst>
        </a:cu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088848" y="3778201"/>
        <a:ext cx="35303" cy="35303"/>
      </dsp:txXfrm>
    </dsp:sp>
    <dsp:sp modelId="{1272D10E-930E-4843-8D57-A94435B7DBE2}">
      <dsp:nvSpPr>
        <dsp:cNvPr id="0" name=""/>
        <dsp:cNvSpPr/>
      </dsp:nvSpPr>
      <dsp:spPr>
        <a:xfrm>
          <a:off x="6459540" y="3354553"/>
          <a:ext cx="1765197" cy="88259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Stems</a:t>
          </a:r>
        </a:p>
      </dsp:txBody>
      <dsp:txXfrm>
        <a:off x="6485390" y="3380403"/>
        <a:ext cx="1713497" cy="8308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tiff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AFF6A6-56F5-A049-BF85-3E8A76B86A2B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46D692-D62D-374A-92E8-1B1FF8185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3374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41492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both, joy counter</a:t>
            </a:r>
            <a:r>
              <a:rPr lang="en-US" baseline="0" dirty="0"/>
              <a:t> is increased by one even though both can be diametrically opposite. </a:t>
            </a:r>
          </a:p>
          <a:p>
            <a:r>
              <a:rPr lang="en-US" baseline="0" dirty="0"/>
              <a:t>Count </a:t>
            </a:r>
            <a:r>
              <a:rPr lang="en-US" baseline="0" dirty="0" err="1"/>
              <a:t>vectorizing</a:t>
            </a:r>
            <a:r>
              <a:rPr lang="en-US" baseline="0" dirty="0"/>
              <a:t> – matrix of token counts. </a:t>
            </a:r>
          </a:p>
          <a:p>
            <a:r>
              <a:rPr lang="en-US" baseline="0" dirty="0"/>
              <a:t>Term frequency – inverse document frequency: importance of a word in a document, in the context of the collection of documents. Weighting factors.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46D692-D62D-374A-92E8-1B1FF8185E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18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Shape 1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9629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73DEC-DEAE-8D43-AE5D-9C33687C9D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B887AE-A997-DD42-950B-8851B21359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0D0B33-43B9-DD4F-A2F3-E565A7E62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F496B-DD52-4E41-B993-4BACE7F8D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8C2C6F-CD74-1D4C-94A5-85A92E3A4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324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EBB965-57F4-FB41-A1ED-EC95317B7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BD6D30-2E42-7944-9758-12AFF97AA5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09C7E-B92D-7746-9D17-29CD5688A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F6DEA0-4433-BC41-9DC5-FAE3AFD157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E1BE6-D07F-9042-8EA5-3656BC37E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017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CD0059-C950-2347-B05D-CAB9BFBA57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B3BD31-D1D4-934D-8524-749AAEF9A9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4B9874-1D7C-794E-8720-A1A9E0377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4BD923-0DFC-D847-A51A-1352DF626F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FA9EB2-10DC-F74D-986C-0D87FAA1C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2735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60270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610F3-D039-A144-8E1F-DD482CBB9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3E693-D180-4846-BDD5-74B09DF85E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E6962-4CBA-874D-91C2-BF1B62EDCA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79BFB3-0E66-6244-A701-782001B43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154E43-6405-C141-8FE7-E5FBD5095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95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5029DD-D9AB-7845-BC40-02B1C775C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4080D0-53A6-9C49-B21D-7D2E71072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7FBC8-FDAA-1940-AEC1-44E1E174E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8AC252-7868-AA4B-AEE1-989FBF35E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DCE63-1DDE-A145-A6D2-7F21CB007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066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2E4AE-F540-5843-8452-A11EE9618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87172-E2E8-6C47-B9AB-36A9CBF712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59CF64-EEB6-0145-B6E7-EAB2B02F0D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7104FD-E3C6-3243-B2D7-C9C8CA81C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259415-537B-E049-95B7-89F7AB270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5F0A7A-944B-754A-8AE5-E54CD3705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717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B57F4-CE4D-7B49-9621-4D9BA0E61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A8666-C0F1-6148-82EE-B8C0CD309D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1AF142-27DA-3A48-B18E-724D37F414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7C3A4B-5CAF-DD45-A1DF-15CF0F060F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0E63D9-CDCC-4E42-8354-59D8F3C648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F08C26-A3C8-2A47-B2B4-D3D755680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59E3DC-2F01-D040-B509-D8E232B25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859784-694F-CB45-A185-A64B06043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523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C12059-42FC-5048-AB30-3D9972C3E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E416A2-D9C9-A647-9734-B4FC982B1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A1A63B-1FAF-3A4F-B9CC-B0AC4A29C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515D8C-E79E-3544-B5C9-D0184769D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7329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E67E95-9F4E-3A42-89D0-FECA10F41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4767A8-720A-9146-96B4-9B5176330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359402-FB1B-6840-AE08-98EE3F628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87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FECE4-C228-FB46-A9DB-7CB79670D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46445-89D3-7646-AF82-880A52301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3A4DCF-A793-9D48-8801-0C81FB209F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7DA518-C69A-E74D-848F-64EA5143EA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206D60-4A3A-0548-A2A0-C136B4C71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086CB2-7DB3-BA42-918D-796070AD3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777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5312B-03B5-A64D-82F4-33FDE3066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F756DB-45A5-B444-AB4D-5B432A42FC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1F237B-DCE5-B34A-92B5-B549A40E9E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425B4-F831-4C41-AC3B-2C26471F7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F26B18-17B7-8D43-8497-F209B0AA2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EBC466-007F-3B49-9757-D930C571A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109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186AD2-5464-A646-A4E6-7F21A9CE9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1D249D-D418-4649-A618-436C7C1C4F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81109-0D24-8045-AA6F-5F90851DBB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328F46-751B-2547-896A-ACADB77CD262}" type="datetimeFigureOut">
              <a:rPr lang="en-US" smtClean="0"/>
              <a:t>3/7/18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01315D-EE34-6C42-9CBC-A27F158C8F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0E1EB-AEB1-4548-A381-FF6E12524E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F623CC-DEE9-1245-8F8D-3C4D3FAC24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771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9.tiff"/><Relationship Id="rId4" Type="http://schemas.openxmlformats.org/officeDocument/2006/relationships/diagramLayout" Target="../diagrams/layout2.xml"/><Relationship Id="rId9" Type="http://schemas.openxmlformats.org/officeDocument/2006/relationships/image" Target="../media/image8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0.tif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127.0.0.1:8000/popsents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800" cy="273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b="1" dirty="0">
                <a:solidFill>
                  <a:srgbClr val="00A595"/>
                </a:solidFill>
              </a:rPr>
              <a:t>POP</a:t>
            </a:r>
            <a:r>
              <a:rPr lang="en" dirty="0"/>
              <a:t> </a:t>
            </a:r>
            <a:r>
              <a:rPr lang="en" b="1" dirty="0">
                <a:solidFill>
                  <a:srgbClr val="00695C"/>
                </a:solidFill>
              </a:rPr>
              <a:t>CULTURE</a:t>
            </a:r>
            <a:r>
              <a:rPr lang="en" b="1" dirty="0"/>
              <a:t> </a:t>
            </a:r>
            <a:r>
              <a:rPr lang="en" dirty="0">
                <a:solidFill>
                  <a:srgbClr val="0F9D58"/>
                </a:solidFill>
              </a:rPr>
              <a:t>RENEGADES</a:t>
            </a:r>
            <a:endParaRPr dirty="0">
              <a:solidFill>
                <a:srgbClr val="0F9D58"/>
              </a:solidFill>
            </a:endParaRPr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800" cy="1056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dirty="0"/>
              <a:t>Public sentiment via popular culture</a:t>
            </a:r>
            <a:endParaRPr dirty="0"/>
          </a:p>
        </p:txBody>
      </p:sp>
      <p:pic>
        <p:nvPicPr>
          <p:cNvPr id="56" name="Shape 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67534" y="4447134"/>
            <a:ext cx="5424463" cy="24108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Shape 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91332" y="595100"/>
            <a:ext cx="2976765" cy="21060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Shape 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53399" y="5084700"/>
            <a:ext cx="3096999" cy="1773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Shape 5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90667" y="4479801"/>
            <a:ext cx="6001331" cy="29831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7271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19456" y="2267712"/>
            <a:ext cx="11393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219456" y="3499104"/>
            <a:ext cx="11393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219456" y="4687824"/>
            <a:ext cx="11393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19456" y="5839968"/>
            <a:ext cx="11393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2523744" y="1060704"/>
            <a:ext cx="0" cy="5797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241536" y="1060704"/>
            <a:ext cx="0" cy="5797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979920" y="1060704"/>
            <a:ext cx="0" cy="5797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4773168" y="1060704"/>
            <a:ext cx="0" cy="5797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19456" y="1368475"/>
            <a:ext cx="14260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</a:t>
            </a:r>
          </a:p>
          <a:p>
            <a:r>
              <a:rPr lang="en-US" dirty="0"/>
              <a:t>DOCUMENTS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9456" y="2283244"/>
            <a:ext cx="18558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CLEAN 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TOTAL 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TOKENS</a:t>
            </a:r>
          </a:p>
          <a:p>
            <a:r>
              <a:rPr lang="en-US" dirty="0"/>
              <a:t>PER ITEM (MEAN)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19456" y="3631799"/>
            <a:ext cx="20901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SENTIMENT-TOKENS</a:t>
            </a:r>
          </a:p>
          <a:p>
            <a:r>
              <a:rPr lang="en-US" dirty="0"/>
              <a:t>PER ITEM (MEAN)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9456" y="4940731"/>
            <a:ext cx="18196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% OF FEELINGS 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IN TOTAL TOKENS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13435" y="6025819"/>
            <a:ext cx="20512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DOCUMENTS WITH </a:t>
            </a:r>
          </a:p>
          <a:p>
            <a:r>
              <a:rPr lang="en-US" dirty="0"/>
              <a:t>NO FEELINGS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219456" y="1060704"/>
            <a:ext cx="1139342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782787" y="485226"/>
            <a:ext cx="1491114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>
                <a:solidFill>
                  <a:schemeClr val="accent1">
                    <a:lumMod val="75000"/>
                  </a:schemeClr>
                </a:solidFill>
              </a:rPr>
              <a:t>SONGS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055742" y="463720"/>
            <a:ext cx="1495987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>
                <a:solidFill>
                  <a:schemeClr val="accent1">
                    <a:lumMod val="75000"/>
                  </a:schemeClr>
                </a:solidFill>
              </a:rPr>
              <a:t>BOOKS</a:t>
            </a:r>
            <a:endParaRPr lang="en-US" sz="35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7224853" y="472614"/>
            <a:ext cx="1686231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 dirty="0">
                <a:solidFill>
                  <a:schemeClr val="accent1">
                    <a:lumMod val="75000"/>
                  </a:schemeClr>
                </a:solidFill>
              </a:rPr>
              <a:t>MOVIES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0045732" y="472614"/>
            <a:ext cx="835485" cy="6309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500" b="1">
                <a:solidFill>
                  <a:schemeClr val="accent1">
                    <a:lumMod val="75000"/>
                  </a:schemeClr>
                </a:solidFill>
              </a:rPr>
              <a:t>ALL</a:t>
            </a:r>
            <a:endParaRPr lang="en-US" sz="35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9749473" y="1364831"/>
            <a:ext cx="16113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/>
              <a:t>12,981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920927" y="1332337"/>
            <a:ext cx="13516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4,913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394682" y="1347568"/>
            <a:ext cx="9637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382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7545652" y="1355687"/>
            <a:ext cx="13516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7,686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9807363" y="2544406"/>
            <a:ext cx="13532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104.3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122222" y="2510583"/>
            <a:ext cx="9637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185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434305" y="2529465"/>
            <a:ext cx="96372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394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7733386" y="2550802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38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963176" y="3755250"/>
            <a:ext cx="10935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13.2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3198363" y="3723793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29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521806" y="3740040"/>
            <a:ext cx="7040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27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7712075" y="3748727"/>
            <a:ext cx="8338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2.5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10019578" y="4916348"/>
            <a:ext cx="10711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13%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3069219" y="4879176"/>
            <a:ext cx="144783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16% *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5468104" y="4897987"/>
            <a:ext cx="8114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7%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7733386" y="4906530"/>
            <a:ext cx="8114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7%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584264" y="5964264"/>
            <a:ext cx="4443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/>
              <a:t>5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9879315" y="5944704"/>
            <a:ext cx="135165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/>
              <a:t>1,207</a:t>
            </a:r>
          </a:p>
        </p:txBody>
      </p:sp>
      <p:sp>
        <p:nvSpPr>
          <p:cNvPr id="45" name="TextBox 44"/>
          <p:cNvSpPr txBox="1"/>
          <p:nvPr/>
        </p:nvSpPr>
        <p:spPr>
          <a:xfrm flipH="1">
            <a:off x="3333229" y="5997417"/>
            <a:ext cx="3386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-</a:t>
            </a:r>
          </a:p>
        </p:txBody>
      </p:sp>
      <p:sp>
        <p:nvSpPr>
          <p:cNvPr id="47" name="TextBox 46"/>
          <p:cNvSpPr txBox="1"/>
          <p:nvPr/>
        </p:nvSpPr>
        <p:spPr>
          <a:xfrm flipH="1">
            <a:off x="7263577" y="5964264"/>
            <a:ext cx="156955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1,213</a:t>
            </a:r>
          </a:p>
        </p:txBody>
      </p:sp>
      <p:cxnSp>
        <p:nvCxnSpPr>
          <p:cNvPr id="59" name="Straight Connector 58"/>
          <p:cNvCxnSpPr/>
          <p:nvPr/>
        </p:nvCxnSpPr>
        <p:spPr>
          <a:xfrm>
            <a:off x="2676144" y="1066502"/>
            <a:ext cx="0" cy="5797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9406128" y="1060704"/>
            <a:ext cx="0" cy="57972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7528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Learnings and caveats 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83735"/>
          </a:xfrm>
        </p:spPr>
        <p:txBody>
          <a:bodyPr>
            <a:normAutofit/>
          </a:bodyPr>
          <a:lstStyle/>
          <a:p>
            <a:r>
              <a:rPr lang="en-US" dirty="0"/>
              <a:t>Feelings are not core to the documents analyzed.</a:t>
            </a:r>
          </a:p>
          <a:p>
            <a:pPr lvl="1"/>
            <a:r>
              <a:rPr lang="en-US" dirty="0"/>
              <a:t>Factors in common between texts seem to be orthogonal to feelings. </a:t>
            </a:r>
          </a:p>
          <a:p>
            <a:pPr lvl="1"/>
            <a:r>
              <a:rPr lang="en-US" dirty="0"/>
              <a:t>13% on average of the total of words used by text. 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Difference between types of inputs: </a:t>
            </a:r>
          </a:p>
          <a:p>
            <a:pPr lvl="1"/>
            <a:r>
              <a:rPr lang="en-US" dirty="0"/>
              <a:t>Books and movies – Objective descriptions, not a lot of reference to feelings.</a:t>
            </a:r>
          </a:p>
          <a:p>
            <a:pPr lvl="1"/>
            <a:r>
              <a:rPr lang="en-US" dirty="0"/>
              <a:t>Songs – figurative language. </a:t>
            </a:r>
          </a:p>
          <a:p>
            <a:pPr lvl="2"/>
            <a:r>
              <a:rPr lang="en-US" dirty="0"/>
              <a:t>Examples: Blues, warmth, crying.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Persistent problem: beyond bag of words.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1720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/>
        </p:nvSpPr>
        <p:spPr>
          <a:xfrm>
            <a:off x="611633" y="2212400"/>
            <a:ext cx="11294800" cy="2433200"/>
          </a:xfrm>
          <a:prstGeom prst="rect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12800" b="1" dirty="0">
                <a:solidFill>
                  <a:srgbClr val="00695C"/>
                </a:solidFill>
              </a:rPr>
              <a:t>QUESTIONS?</a:t>
            </a:r>
            <a:endParaRPr sz="12800" b="1" dirty="0">
              <a:solidFill>
                <a:srgbClr val="00695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89153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A699C6A-F47B-3F43-956C-A003535BD9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756" y="365125"/>
            <a:ext cx="10515600" cy="1325563"/>
          </a:xfrm>
        </p:spPr>
        <p:txBody>
          <a:bodyPr/>
          <a:lstStyle/>
          <a:p>
            <a:r>
              <a:rPr lang="en-US" dirty="0"/>
              <a:t>Building a Data Frame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1C01EDD7-3E99-3040-8707-86A93625CC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1766171"/>
              </p:ext>
            </p:extLst>
          </p:nvPr>
        </p:nvGraphicFramePr>
        <p:xfrm>
          <a:off x="3142614" y="1423058"/>
          <a:ext cx="11396547" cy="51467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4A8F0DCC-7848-AA42-BD11-8F9B715681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70189" y="2761359"/>
            <a:ext cx="3273507" cy="24701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0D24EF6-91DF-1B47-BC66-85A064A971A2}"/>
              </a:ext>
            </a:extLst>
          </p:cNvPr>
          <p:cNvSpPr txBox="1"/>
          <p:nvPr/>
        </p:nvSpPr>
        <p:spPr>
          <a:xfrm>
            <a:off x="436756" y="1813709"/>
            <a:ext cx="377397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+mj-lt"/>
              </a:rPr>
              <a:t>Issues we faced:</a:t>
            </a:r>
          </a:p>
          <a:p>
            <a:endParaRPr lang="en-US" sz="3200" dirty="0">
              <a:latin typeface="+mj-lt"/>
            </a:endParaRPr>
          </a:p>
          <a:p>
            <a:r>
              <a:rPr lang="en-US" sz="3200" dirty="0">
                <a:latin typeface="+mj-lt"/>
              </a:rPr>
              <a:t>Inconsistent coding across books and movies databases.</a:t>
            </a:r>
          </a:p>
          <a:p>
            <a:endParaRPr lang="en-US" sz="3200" dirty="0">
              <a:latin typeface="+mj-lt"/>
            </a:endParaRPr>
          </a:p>
          <a:p>
            <a:r>
              <a:rPr lang="en-US" sz="3200" dirty="0">
                <a:latin typeface="+mj-lt"/>
              </a:rPr>
              <a:t>Missing book plots.</a:t>
            </a:r>
          </a:p>
        </p:txBody>
      </p:sp>
    </p:spTree>
    <p:extLst>
      <p:ext uri="{BB962C8B-B14F-4D97-AF65-F5344CB8AC3E}">
        <p14:creationId xmlns:p14="http://schemas.microsoft.com/office/powerpoint/2010/main" val="49111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C7333-65C5-894A-B5A3-46DA0A462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Basic Emotions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CF53F77-8EDF-3E4A-B44F-207D4CDE80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2849" y="0"/>
            <a:ext cx="6869151" cy="6976819"/>
          </a:xfrm>
          <a:prstGeom prst="rect">
            <a:avLst/>
          </a:prstGeo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C7EAB73-A4DB-354A-8747-9B5BB1B240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15495527"/>
              </p:ext>
            </p:extLst>
          </p:nvPr>
        </p:nvGraphicFramePr>
        <p:xfrm>
          <a:off x="-342231" y="1690687"/>
          <a:ext cx="5780505" cy="50389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571018FB-9E48-AE48-9C7B-DFF117F5ABB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9048" y="1616348"/>
            <a:ext cx="1669709" cy="16697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172EDF9-417D-454E-9A28-5D9C3ED2B40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93158" y="3414394"/>
            <a:ext cx="1625600" cy="1625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AA7A42C-655E-6046-9F59-4B4C4686C5F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93158" y="5232400"/>
            <a:ext cx="1625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80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5AF49-8DF0-4E47-AA4E-DAFD83E58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Natural Language Processing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4DE9766-9CA5-6841-A1E2-E49D5FF26B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3467612"/>
              </p:ext>
            </p:extLst>
          </p:nvPr>
        </p:nvGraphicFramePr>
        <p:xfrm>
          <a:off x="-2146610" y="1595437"/>
          <a:ext cx="14338610" cy="5262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FBFB9B20-5968-C847-BB4C-D5CE899209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71130" y="1595437"/>
            <a:ext cx="18161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4687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E5725-8531-6745-9FEE-07C844389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248"/>
            <a:ext cx="10515600" cy="1325563"/>
          </a:xfrm>
        </p:spPr>
        <p:txBody>
          <a:bodyPr/>
          <a:lstStyle/>
          <a:p>
            <a:r>
              <a:rPr lang="en-US" dirty="0"/>
              <a:t>Model: Bag of Words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959A3B3-1F8C-BD4D-B849-836004ECA6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4588703"/>
              </p:ext>
            </p:extLst>
          </p:nvPr>
        </p:nvGraphicFramePr>
        <p:xfrm>
          <a:off x="3690256" y="1796143"/>
          <a:ext cx="9741725" cy="44140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11D42AE-ED4A-8B4F-B4F3-99842004CA47}"/>
              </a:ext>
            </a:extLst>
          </p:cNvPr>
          <p:cNvSpPr txBox="1"/>
          <p:nvPr/>
        </p:nvSpPr>
        <p:spPr>
          <a:xfrm>
            <a:off x="244929" y="1640811"/>
            <a:ext cx="447402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Steps</a:t>
            </a:r>
          </a:p>
          <a:p>
            <a:endParaRPr lang="en-US" sz="2200" dirty="0"/>
          </a:p>
          <a:p>
            <a:r>
              <a:rPr lang="en-US" sz="2200" dirty="0"/>
              <a:t>Build a dictionary that maps 8 basic emotions to derivatives, their synonyms, and stems.</a:t>
            </a:r>
          </a:p>
          <a:p>
            <a:endParaRPr lang="en-US" sz="2200" dirty="0"/>
          </a:p>
          <a:p>
            <a:r>
              <a:rPr lang="en-US" sz="2200" dirty="0"/>
              <a:t>For each song, movie, book, count the times these words appear, group them by basic emotion and year</a:t>
            </a:r>
          </a:p>
          <a:p>
            <a:endParaRPr lang="en-US" sz="2200" dirty="0"/>
          </a:p>
          <a:p>
            <a:r>
              <a:rPr lang="en-US" sz="2200" dirty="0"/>
              <a:t>Determine the frequency</a:t>
            </a:r>
          </a:p>
          <a:p>
            <a:endParaRPr lang="en-US" sz="2200" dirty="0"/>
          </a:p>
          <a:p>
            <a:r>
              <a:rPr lang="en-US" sz="2200" dirty="0"/>
              <a:t>Basic context control: </a:t>
            </a:r>
            <a:r>
              <a:rPr lang="en-US" sz="2200" dirty="0" err="1"/>
              <a:t>VaderSentiment</a:t>
            </a:r>
            <a:r>
              <a:rPr lang="en-US" sz="2200" dirty="0"/>
              <a:t> compound scores</a:t>
            </a:r>
          </a:p>
        </p:txBody>
      </p:sp>
    </p:spTree>
    <p:extLst>
      <p:ext uri="{BB962C8B-B14F-4D97-AF65-F5344CB8AC3E}">
        <p14:creationId xmlns:p14="http://schemas.microsoft.com/office/powerpoint/2010/main" val="20552995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9C7D85-3A9A-1A4A-90F1-CAC2479F1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Bag of Words Output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02F9C64-10CC-634B-967A-605E0AE7F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5770" y="1325880"/>
            <a:ext cx="11300460" cy="5532120"/>
          </a:xfrm>
        </p:spPr>
      </p:pic>
    </p:spTree>
    <p:extLst>
      <p:ext uri="{BB962C8B-B14F-4D97-AF65-F5344CB8AC3E}">
        <p14:creationId xmlns:p14="http://schemas.microsoft.com/office/powerpoint/2010/main" val="3265661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9D07D1-BEEF-BA4D-9B35-5C244ABFB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189" y="2080458"/>
            <a:ext cx="10515600" cy="2476552"/>
          </a:xfrm>
        </p:spPr>
        <p:txBody>
          <a:bodyPr/>
          <a:lstStyle/>
          <a:p>
            <a:pPr marL="0" indent="0" algn="ctr">
              <a:buNone/>
            </a:pPr>
            <a:r>
              <a:rPr lang="en-US" sz="6000" b="1" dirty="0">
                <a:solidFill>
                  <a:srgbClr val="00A595"/>
                </a:solidFill>
                <a:latin typeface="+mj-lt"/>
                <a:ea typeface="+mj-ea"/>
                <a:cs typeface="+mj-cs"/>
              </a:rPr>
              <a:t>Care to take a ride on our </a:t>
            </a:r>
          </a:p>
          <a:p>
            <a:pPr marL="0" indent="0" algn="ctr">
              <a:buNone/>
            </a:pPr>
            <a:r>
              <a:rPr lang="en-US" sz="6000" b="1" dirty="0">
                <a:solidFill>
                  <a:srgbClr val="00A595"/>
                </a:solidFill>
                <a:latin typeface="+mj-lt"/>
                <a:ea typeface="+mj-ea"/>
                <a:cs typeface="+mj-cs"/>
                <a:hlinkClick r:id="rId2"/>
              </a:rPr>
              <a:t>time machine</a:t>
            </a:r>
            <a:r>
              <a:rPr lang="en-US" sz="6000" b="1" dirty="0">
                <a:solidFill>
                  <a:srgbClr val="00A595"/>
                </a:solidFill>
                <a:latin typeface="+mj-lt"/>
                <a:ea typeface="+mj-ea"/>
                <a:cs typeface="+mj-cs"/>
              </a:rPr>
              <a:t>?</a:t>
            </a:r>
          </a:p>
          <a:p>
            <a:pPr marL="0" indent="0" algn="ctr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24049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5CFBA-49F1-784B-BBA5-87DD37271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</a:t>
            </a:r>
            <a:r>
              <a:rPr lang="en-US" b="1" dirty="0"/>
              <a:t>unsupervised models. </a:t>
            </a:r>
            <a:endParaRPr lang="en-US" sz="3000" b="1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787325" y="2595403"/>
            <a:ext cx="5157787" cy="478567"/>
          </a:xfrm>
        </p:spPr>
        <p:txBody>
          <a:bodyPr/>
          <a:lstStyle/>
          <a:p>
            <a:r>
              <a:rPr lang="en-US" dirty="0"/>
              <a:t>Topic Extraction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9B46F-1D50-FD49-9C8D-270704AEA1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40933" y="3072906"/>
            <a:ext cx="5165597" cy="311675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>
          <a:xfrm>
            <a:off x="6097588" y="2594338"/>
            <a:ext cx="5183188" cy="478568"/>
          </a:xfrm>
        </p:spPr>
        <p:txBody>
          <a:bodyPr/>
          <a:lstStyle/>
          <a:p>
            <a:r>
              <a:rPr lang="en-US" dirty="0"/>
              <a:t>Clustering 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12594" y="1569091"/>
            <a:ext cx="30725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[[</a:t>
            </a:r>
            <a:r>
              <a:rPr lang="en-US" dirty="0"/>
              <a:t>Love] [is] [all] [you] [need]] 	</a:t>
            </a:r>
          </a:p>
          <a:p>
            <a:endParaRPr lang="en-US" dirty="0"/>
          </a:p>
          <a:p>
            <a:r>
              <a:rPr lang="en-US" dirty="0"/>
              <a:t>[[I] [will] [never] [love] [again]] </a:t>
            </a:r>
          </a:p>
          <a:p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4616090" y="1512900"/>
            <a:ext cx="0" cy="1397472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879597" y="1690688"/>
            <a:ext cx="16959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FUNDAMENTAL</a:t>
            </a:r>
          </a:p>
          <a:p>
            <a:pPr algn="r"/>
            <a:r>
              <a:rPr lang="en-US" b="1" dirty="0">
                <a:solidFill>
                  <a:schemeClr val="accent1">
                    <a:lumMod val="50000"/>
                  </a:schemeClr>
                </a:solidFill>
              </a:rPr>
              <a:t>PROBLEM</a:t>
            </a:r>
          </a:p>
        </p:txBody>
      </p:sp>
      <p:pic>
        <p:nvPicPr>
          <p:cNvPr id="18" name="Content Placeholder 17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42457">
            <a:off x="9653436" y="1643672"/>
            <a:ext cx="816576" cy="819895"/>
          </a:xfr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005307">
            <a:off x="8470914" y="1298091"/>
            <a:ext cx="1020970" cy="945271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0385477" y="672249"/>
            <a:ext cx="81437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dirty="0">
                <a:solidFill>
                  <a:schemeClr val="accent1">
                    <a:lumMod val="50000"/>
                  </a:schemeClr>
                </a:solidFill>
              </a:rPr>
              <a:t>?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40933" y="3294571"/>
            <a:ext cx="516559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SciKit</a:t>
            </a:r>
            <a:r>
              <a:rPr lang="en-US" dirty="0"/>
              <a:t> – Count </a:t>
            </a:r>
            <a:r>
              <a:rPr lang="en-US" dirty="0" err="1"/>
              <a:t>Vectorizing</a:t>
            </a:r>
            <a:r>
              <a:rPr lang="en-US" dirty="0"/>
              <a:t> &amp; </a:t>
            </a:r>
            <a:r>
              <a:rPr lang="en-US" dirty="0" err="1"/>
              <a:t>LatentDirichletAllocation</a:t>
            </a:r>
            <a:endParaRPr lang="en-US" dirty="0"/>
          </a:p>
          <a:p>
            <a:endParaRPr lang="en-US" dirty="0"/>
          </a:p>
          <a:p>
            <a:r>
              <a:rPr lang="en-US" dirty="0"/>
              <a:t>Takes list of all documents, generates a list of overarching common topics given the matrix of token counts. </a:t>
            </a:r>
          </a:p>
          <a:p>
            <a:endParaRPr lang="en-US" dirty="0"/>
          </a:p>
          <a:p>
            <a:r>
              <a:rPr lang="en-US" b="1" dirty="0"/>
              <a:t>-Expectation</a:t>
            </a:r>
            <a:r>
              <a:rPr lang="en-US" dirty="0"/>
              <a:t>: Relation between the topics returned (specified 10, 50 words each) </a:t>
            </a:r>
          </a:p>
          <a:p>
            <a:endParaRPr lang="en-US" dirty="0"/>
          </a:p>
          <a:p>
            <a:r>
              <a:rPr lang="en-US" b="1" dirty="0"/>
              <a:t>-Obstacle</a:t>
            </a:r>
            <a:r>
              <a:rPr lang="en-US" dirty="0"/>
              <a:t>: topics centered on genres, not feelings.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6097588" y="3262468"/>
            <a:ext cx="516559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SciKit</a:t>
            </a:r>
            <a:r>
              <a:rPr lang="en-US" dirty="0"/>
              <a:t> – TF-IDF matrix with tokens, 2grams and 3grams</a:t>
            </a:r>
          </a:p>
          <a:p>
            <a:endParaRPr lang="en-US" dirty="0"/>
          </a:p>
          <a:p>
            <a:r>
              <a:rPr lang="en-US" b="1" dirty="0"/>
              <a:t>-Expected – </a:t>
            </a:r>
            <a:r>
              <a:rPr lang="en-US" dirty="0"/>
              <a:t>A clustering centered around  common use of words and n-grams, somehow reflecting mood/sentiment. </a:t>
            </a:r>
          </a:p>
          <a:p>
            <a:endParaRPr lang="en-US" dirty="0"/>
          </a:p>
          <a:p>
            <a:r>
              <a:rPr lang="en-US" b="1" dirty="0"/>
              <a:t>-Obstacle – </a:t>
            </a:r>
            <a:r>
              <a:rPr lang="en-US" dirty="0"/>
              <a:t>Matrix too disperse given amount of documents and lengthy/dispersed content -&gt; Random clusters.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629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65624"/>
            <a:ext cx="4884356" cy="1260784"/>
          </a:xfrm>
        </p:spPr>
        <p:txBody>
          <a:bodyPr>
            <a:normAutofit/>
          </a:bodyPr>
          <a:lstStyle/>
          <a:p>
            <a:r>
              <a:rPr lang="en-US" dirty="0"/>
              <a:t>EXAMPLE TOPICS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386671"/>
            <a:ext cx="5157787" cy="823912"/>
          </a:xfrm>
        </p:spPr>
        <p:txBody>
          <a:bodyPr/>
          <a:lstStyle/>
          <a:p>
            <a:r>
              <a:rPr lang="en-US" dirty="0"/>
              <a:t>Topic #0  - relationships and love?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208777"/>
            <a:ext cx="5157787" cy="15365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“know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400" b="1" dirty="0">
                <a:solidFill>
                  <a:srgbClr val="C00000"/>
                </a:solidFill>
              </a:rPr>
              <a:t>love</a:t>
            </a:r>
            <a:r>
              <a:rPr lang="en-US" sz="2000" dirty="0">
                <a:solidFill>
                  <a:srgbClr val="C00000"/>
                </a:solidFill>
              </a:rPr>
              <a:t> </a:t>
            </a:r>
            <a:r>
              <a:rPr lang="en-US" sz="2000" dirty="0" err="1"/>
              <a:t>im</a:t>
            </a:r>
            <a:r>
              <a:rPr lang="en-US" sz="2000" dirty="0"/>
              <a:t> </a:t>
            </a:r>
            <a:r>
              <a:rPr lang="en-US" sz="2000" dirty="0" err="1"/>
              <a:t>dont</a:t>
            </a:r>
            <a:r>
              <a:rPr lang="en-US" sz="2000" dirty="0"/>
              <a:t> like do got no time see </a:t>
            </a:r>
            <a:r>
              <a:rPr lang="en-US" sz="2000" dirty="0" err="1"/>
              <a:t>thi</a:t>
            </a:r>
            <a:r>
              <a:rPr lang="en-US" sz="2000" dirty="0"/>
              <a:t> feel go say make want never </a:t>
            </a:r>
            <a:r>
              <a:rPr lang="en-US" sz="2000" dirty="0" err="1"/>
              <a:t>babi</a:t>
            </a:r>
            <a:r>
              <a:rPr lang="en-US" sz="2000" dirty="0"/>
              <a:t> come </a:t>
            </a:r>
            <a:r>
              <a:rPr lang="en-US" sz="2000" dirty="0" err="1"/>
              <a:t>na</a:t>
            </a:r>
            <a:r>
              <a:rPr lang="en-US" sz="2000" dirty="0"/>
              <a:t> one let have get oh </a:t>
            </a:r>
            <a:r>
              <a:rPr lang="en-US" sz="2000" dirty="0" err="1"/>
              <a:t>caus</a:t>
            </a:r>
            <a:r>
              <a:rPr lang="en-US" sz="2000" dirty="0"/>
              <a:t> way take cant not need thing </a:t>
            </a:r>
            <a:r>
              <a:rPr lang="en-US" sz="2000" dirty="0" err="1"/>
              <a:t>wa</a:t>
            </a:r>
            <a:r>
              <a:rPr lang="en-US" sz="2000" dirty="0"/>
              <a:t> tell right night </a:t>
            </a:r>
            <a:r>
              <a:rPr lang="en-US" sz="2400" b="1" dirty="0">
                <a:solidFill>
                  <a:srgbClr val="C00000"/>
                </a:solidFill>
              </a:rPr>
              <a:t>heart</a:t>
            </a:r>
            <a:r>
              <a:rPr lang="en-US" sz="2000" dirty="0"/>
              <a:t> ill look yeah”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007325"/>
            <a:ext cx="5183188" cy="823912"/>
          </a:xfrm>
        </p:spPr>
        <p:txBody>
          <a:bodyPr/>
          <a:lstStyle/>
          <a:p>
            <a:r>
              <a:rPr lang="en-US" dirty="0"/>
              <a:t>Topic # 2 – vampires?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829769"/>
            <a:ext cx="5183188" cy="261556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/>
              <a:t>“</a:t>
            </a:r>
            <a:r>
              <a:rPr lang="en-US" sz="2000" dirty="0" err="1"/>
              <a:t>dure</a:t>
            </a:r>
            <a:r>
              <a:rPr lang="en-US" sz="2000" dirty="0"/>
              <a:t> </a:t>
            </a:r>
            <a:r>
              <a:rPr lang="en-US" sz="2000" dirty="0" err="1"/>
              <a:t>vampir</a:t>
            </a:r>
            <a:r>
              <a:rPr lang="en-US" sz="2000" dirty="0"/>
              <a:t> adult depict 1950 </a:t>
            </a:r>
            <a:r>
              <a:rPr lang="en-US" sz="2400" b="1" dirty="0" err="1">
                <a:solidFill>
                  <a:schemeClr val="accent1">
                    <a:lumMod val="75000"/>
                  </a:schemeClr>
                </a:solidFill>
              </a:rPr>
              <a:t>zombi</a:t>
            </a: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 tycoon </a:t>
            </a:r>
            <a:r>
              <a:rPr lang="en-US" sz="2000" dirty="0" err="1"/>
              <a:t>dracula</a:t>
            </a:r>
            <a:r>
              <a:rPr lang="en-US" sz="2000" dirty="0"/>
              <a:t> </a:t>
            </a:r>
            <a:r>
              <a:rPr lang="en-US" sz="2000" dirty="0" err="1"/>
              <a:t>disastr</a:t>
            </a:r>
            <a:r>
              <a:rPr lang="en-US" sz="2000" dirty="0"/>
              <a:t> defect </a:t>
            </a:r>
            <a:r>
              <a:rPr lang="en-US" sz="2000" dirty="0" err="1"/>
              <a:t>laboratori</a:t>
            </a:r>
            <a:r>
              <a:rPr lang="en-US" sz="2000" dirty="0"/>
              <a:t> </a:t>
            </a:r>
            <a:r>
              <a:rPr lang="en-US" sz="2000" dirty="0" err="1"/>
              <a:t>reconcil</a:t>
            </a:r>
            <a:r>
              <a:rPr lang="en-US" sz="2000" dirty="0"/>
              <a:t> </a:t>
            </a:r>
            <a:r>
              <a:rPr lang="en-US" sz="2000" dirty="0" err="1"/>
              <a:t>mia</a:t>
            </a:r>
            <a:r>
              <a:rPr lang="en-US" sz="2000" dirty="0"/>
              <a:t> outbreak </a:t>
            </a:r>
            <a:r>
              <a:rPr lang="en-US" sz="2000" dirty="0" err="1"/>
              <a:t>kidnapp</a:t>
            </a:r>
            <a:r>
              <a:rPr lang="en-US" sz="2000" dirty="0"/>
              <a:t> eldest </a:t>
            </a:r>
            <a:r>
              <a:rPr lang="en-US" sz="2000" dirty="0" err="1"/>
              <a:t>culmin</a:t>
            </a:r>
            <a:r>
              <a:rPr lang="en-US" sz="2000" dirty="0"/>
              <a:t> </a:t>
            </a:r>
            <a:r>
              <a:rPr lang="en-US" sz="2000" dirty="0" err="1"/>
              <a:t>lola</a:t>
            </a:r>
            <a:r>
              <a:rPr lang="en-US" sz="2000" dirty="0"/>
              <a:t> </a:t>
            </a:r>
            <a:r>
              <a:rPr lang="en-US" sz="2000" dirty="0" err="1"/>
              <a:t>chester</a:t>
            </a:r>
            <a:r>
              <a:rPr lang="en-US" sz="2000" dirty="0"/>
              <a:t> sub </a:t>
            </a:r>
            <a:r>
              <a:rPr lang="en-US" sz="2000" dirty="0" err="1"/>
              <a:t>miracul</a:t>
            </a:r>
            <a:r>
              <a:rPr lang="en-US" sz="2000" dirty="0"/>
              <a:t> </a:t>
            </a:r>
            <a:r>
              <a:rPr lang="en-US" sz="2000" dirty="0" err="1"/>
              <a:t>antoin</a:t>
            </a:r>
            <a:r>
              <a:rPr lang="en-US" sz="2000" dirty="0"/>
              <a:t> mild-</a:t>
            </a:r>
            <a:r>
              <a:rPr lang="en-US" sz="2000" dirty="0" err="1"/>
              <a:t>mann</a:t>
            </a:r>
            <a:r>
              <a:rPr lang="en-US" sz="2000" dirty="0"/>
              <a:t> </a:t>
            </a:r>
            <a:r>
              <a:rPr lang="en-US" sz="2000" dirty="0" err="1"/>
              <a:t>o'hara</a:t>
            </a:r>
            <a:r>
              <a:rPr lang="en-US" sz="2000" dirty="0"/>
              <a:t> 1976 syndic </a:t>
            </a:r>
            <a:r>
              <a:rPr lang="en-US" sz="2000" dirty="0" err="1"/>
              <a:t>bori</a:t>
            </a:r>
            <a:r>
              <a:rPr lang="en-US" sz="2000" dirty="0"/>
              <a:t> cover-up </a:t>
            </a:r>
            <a:r>
              <a:rPr lang="en-US" sz="2000" dirty="0" err="1"/>
              <a:t>videotap</a:t>
            </a:r>
            <a:r>
              <a:rPr lang="en-US" sz="2000" dirty="0"/>
              <a:t> </a:t>
            </a:r>
            <a:r>
              <a:rPr lang="en-US" sz="2000" dirty="0" err="1"/>
              <a:t>conniv</a:t>
            </a:r>
            <a:r>
              <a:rPr lang="en-US" sz="2000" dirty="0"/>
              <a:t> </a:t>
            </a:r>
            <a:r>
              <a:rPr lang="en-US" sz="2000" dirty="0" err="1"/>
              <a:t>vaudevil</a:t>
            </a:r>
            <a:r>
              <a:rPr lang="en-US" sz="2000" dirty="0"/>
              <a:t> thrive </a:t>
            </a:r>
            <a:r>
              <a:rPr lang="en-US" sz="2000" dirty="0" err="1"/>
              <a:t>undermin</a:t>
            </a:r>
            <a:r>
              <a:rPr lang="en-US" sz="2000" dirty="0"/>
              <a:t> starship usurp skipper creator </a:t>
            </a:r>
            <a:r>
              <a:rPr lang="en-US" sz="2000" dirty="0" err="1"/>
              <a:t>hels</a:t>
            </a:r>
            <a:r>
              <a:rPr lang="en-US" sz="2000" dirty="0"/>
              <a:t> </a:t>
            </a:r>
            <a:r>
              <a:rPr lang="en-US" sz="2000" dirty="0" err="1"/>
              <a:t>bronson</a:t>
            </a:r>
            <a:r>
              <a:rPr lang="en-US" sz="2000" dirty="0"/>
              <a:t> musket”</a:t>
            </a:r>
          </a:p>
        </p:txBody>
      </p:sp>
      <p:sp>
        <p:nvSpPr>
          <p:cNvPr id="7" name="Rectangle 6"/>
          <p:cNvSpPr/>
          <p:nvPr/>
        </p:nvSpPr>
        <p:spPr>
          <a:xfrm>
            <a:off x="839788" y="4439501"/>
            <a:ext cx="515778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“novel </a:t>
            </a:r>
            <a:r>
              <a:rPr lang="en-US" sz="2000" dirty="0" err="1"/>
              <a:t>german</a:t>
            </a:r>
            <a:r>
              <a:rPr lang="en-US" sz="2000" dirty="0"/>
              <a:t> ii </a:t>
            </a:r>
            <a:r>
              <a:rPr lang="en-US" sz="2000" dirty="0" err="1"/>
              <a:t>respons</a:t>
            </a:r>
            <a:r>
              <a:rPr lang="en-US" sz="2000" dirty="0"/>
              <a:t> recent </a:t>
            </a:r>
            <a:r>
              <a:rPr lang="en-US" sz="2000" dirty="0" err="1"/>
              <a:t>comedi</a:t>
            </a:r>
            <a:r>
              <a:rPr lang="en-US" sz="2000" dirty="0"/>
              <a:t> expos </a:t>
            </a:r>
            <a:r>
              <a:rPr lang="en-US" sz="2000" dirty="0" err="1"/>
              <a:t>explor</a:t>
            </a:r>
            <a:r>
              <a:rPr lang="en-US" sz="2000" dirty="0"/>
              <a:t> </a:t>
            </a:r>
            <a:r>
              <a:rPr lang="en-US" sz="2000" dirty="0" err="1"/>
              <a:t>seemingli</a:t>
            </a:r>
            <a:r>
              <a:rPr lang="en-US" sz="2000" dirty="0"/>
              <a:t> version classic </a:t>
            </a:r>
            <a:r>
              <a:rPr lang="en-US" sz="2000" dirty="0" err="1"/>
              <a:t>europ</a:t>
            </a:r>
            <a:r>
              <a:rPr lang="en-US" sz="2000" dirty="0"/>
              <a:t> written </a:t>
            </a:r>
            <a:r>
              <a:rPr lang="en-US" sz="2000" dirty="0" err="1"/>
              <a:t>rel</a:t>
            </a:r>
            <a:r>
              <a:rPr lang="en-US" sz="2000" dirty="0"/>
              <a:t> </a:t>
            </a:r>
            <a:r>
              <a:rPr lang="en-US" sz="2000" dirty="0" err="1"/>
              <a:t>sourc</a:t>
            </a:r>
            <a:r>
              <a:rPr lang="en-US" sz="2000" dirty="0"/>
              <a:t> </a:t>
            </a:r>
            <a:r>
              <a:rPr lang="en-US" sz="2000" dirty="0" err="1"/>
              <a:t>financi</a:t>
            </a:r>
            <a:r>
              <a:rPr lang="en-US" sz="2400" b="1" dirty="0"/>
              <a:t> </a:t>
            </a:r>
            <a:r>
              <a:rPr lang="en-US" sz="2400" b="1" dirty="0" err="1">
                <a:solidFill>
                  <a:srgbClr val="C00000"/>
                </a:solidFill>
              </a:rPr>
              <a:t>terrifi</a:t>
            </a:r>
            <a:r>
              <a:rPr lang="en-US" sz="2000" b="1" dirty="0"/>
              <a:t> </a:t>
            </a:r>
            <a:r>
              <a:rPr lang="en-US" sz="2000" dirty="0"/>
              <a:t>onto partner $ </a:t>
            </a:r>
            <a:r>
              <a:rPr lang="en-US" sz="2400" b="1" dirty="0">
                <a:solidFill>
                  <a:srgbClr val="C00000"/>
                </a:solidFill>
              </a:rPr>
              <a:t>roman</a:t>
            </a:r>
            <a:r>
              <a:rPr lang="en-US" sz="2000" dirty="0"/>
              <a:t> </a:t>
            </a:r>
            <a:r>
              <a:rPr lang="en-US" sz="2000" dirty="0" err="1"/>
              <a:t>american</a:t>
            </a:r>
            <a:r>
              <a:rPr lang="en-US" sz="2000" dirty="0"/>
              <a:t> film refer base </a:t>
            </a:r>
            <a:r>
              <a:rPr lang="en-US" sz="2000" dirty="0" err="1"/>
              <a:t>identifi</a:t>
            </a:r>
            <a:r>
              <a:rPr lang="en-US" sz="2000" dirty="0"/>
              <a:t> treatment </a:t>
            </a:r>
            <a:r>
              <a:rPr lang="en-US" sz="2400" b="1" dirty="0" err="1">
                <a:solidFill>
                  <a:srgbClr val="C00000"/>
                </a:solidFill>
              </a:rPr>
              <a:t>horribl</a:t>
            </a:r>
            <a:r>
              <a:rPr lang="en-US" sz="2000" b="1" dirty="0">
                <a:solidFill>
                  <a:srgbClr val="C00000"/>
                </a:solidFill>
              </a:rPr>
              <a:t> </a:t>
            </a:r>
            <a:r>
              <a:rPr lang="en-US" sz="2000" dirty="0"/>
              <a:t>editor reach 1960 star </a:t>
            </a:r>
            <a:r>
              <a:rPr lang="en-US" sz="2000" dirty="0" err="1"/>
              <a:t>empir</a:t>
            </a:r>
            <a:r>
              <a:rPr lang="en-US" sz="2000" dirty="0"/>
              <a:t> shatter </a:t>
            </a:r>
            <a:r>
              <a:rPr lang="en-US" sz="2000" dirty="0" err="1"/>
              <a:t>histor</a:t>
            </a:r>
            <a:r>
              <a:rPr lang="en-US" sz="2000" dirty="0"/>
              <a:t> </a:t>
            </a:r>
            <a:r>
              <a:rPr lang="en-US" sz="2000" dirty="0" err="1"/>
              <a:t>naiv</a:t>
            </a:r>
            <a:r>
              <a:rPr lang="en-US" sz="2000" dirty="0"/>
              <a:t> </a:t>
            </a:r>
            <a:r>
              <a:rPr lang="en-US" sz="2000" dirty="0" err="1"/>
              <a:t>circu</a:t>
            </a:r>
            <a:r>
              <a:rPr lang="en-US" sz="2000" dirty="0"/>
              <a:t> havoc sword </a:t>
            </a:r>
            <a:r>
              <a:rPr lang="en-US" sz="2000" dirty="0" err="1"/>
              <a:t>voyag</a:t>
            </a:r>
            <a:r>
              <a:rPr lang="en-US" sz="2000" dirty="0"/>
              <a:t>”</a:t>
            </a:r>
          </a:p>
        </p:txBody>
      </p:sp>
      <p:sp>
        <p:nvSpPr>
          <p:cNvPr id="8" name="Text Placeholder 2"/>
          <p:cNvSpPr txBox="1">
            <a:spLocks/>
          </p:cNvSpPr>
          <p:nvPr/>
        </p:nvSpPr>
        <p:spPr>
          <a:xfrm>
            <a:off x="839788" y="3513018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Topic #1  - Europe in the XX century?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172200" y="4604111"/>
            <a:ext cx="4428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Feeding our dictionary </a:t>
            </a:r>
          </a:p>
          <a:p>
            <a:r>
              <a:rPr lang="en-US" dirty="0">
                <a:solidFill>
                  <a:schemeClr val="accent1"/>
                </a:solidFill>
              </a:rPr>
              <a:t>for bag of words.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3435" y="3639494"/>
            <a:ext cx="1915370" cy="1884888"/>
          </a:xfrm>
          <a:prstGeom prst="rect">
            <a:avLst/>
          </a:prstGeom>
        </p:spPr>
      </p:pic>
      <p:cxnSp>
        <p:nvCxnSpPr>
          <p:cNvPr id="13" name="Straight Connector 12"/>
          <p:cNvCxnSpPr/>
          <p:nvPr/>
        </p:nvCxnSpPr>
        <p:spPr>
          <a:xfrm>
            <a:off x="5997575" y="1007325"/>
            <a:ext cx="0" cy="560593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39788" y="3708956"/>
            <a:ext cx="515778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5997575" y="4581938"/>
            <a:ext cx="3617067" cy="2217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77422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1167</TotalTime>
  <Words>752</Words>
  <Application>Microsoft Macintosh PowerPoint</Application>
  <PresentationFormat>Widescreen</PresentationFormat>
  <Paragraphs>133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POP CULTURE RENEGADES</vt:lpstr>
      <vt:lpstr>Building a Data Frame</vt:lpstr>
      <vt:lpstr>Our Basic Emotions</vt:lpstr>
      <vt:lpstr>Natural Language Processing</vt:lpstr>
      <vt:lpstr>Model: Bag of Words</vt:lpstr>
      <vt:lpstr>Bag of Words Output</vt:lpstr>
      <vt:lpstr>PowerPoint Presentation</vt:lpstr>
      <vt:lpstr>Alternative unsupervised models. </vt:lpstr>
      <vt:lpstr>EXAMPLE TOPICS</vt:lpstr>
      <vt:lpstr>PowerPoint Presentation</vt:lpstr>
      <vt:lpstr>Learnings and caveats 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POP CULTURE RENEGADES</dc:title>
  <dc:creator>Microsoft Office User</dc:creator>
  <cp:lastModifiedBy>Hye Chang</cp:lastModifiedBy>
  <cp:revision>22</cp:revision>
  <dcterms:created xsi:type="dcterms:W3CDTF">2018-03-07T03:44:46Z</dcterms:created>
  <dcterms:modified xsi:type="dcterms:W3CDTF">2018-03-08T04:50:13Z</dcterms:modified>
</cp:coreProperties>
</file>

<file path=docProps/thumbnail.jpeg>
</file>